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8" r:id="rId2"/>
  </p:sldIdLst>
  <p:sldSz cx="12192000" cy="16256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13" userDrawn="1">
          <p15:clr>
            <a:srgbClr val="A4A3A4"/>
          </p15:clr>
        </p15:guide>
        <p15:guide id="2" orient="horz" pos="1128" userDrawn="1">
          <p15:clr>
            <a:srgbClr val="A4A3A4"/>
          </p15:clr>
        </p15:guide>
        <p15:guide id="3" orient="horz" pos="8159" userDrawn="1">
          <p15:clr>
            <a:srgbClr val="A4A3A4"/>
          </p15:clr>
        </p15:guide>
        <p15:guide id="4" orient="horz" pos="6413" userDrawn="1">
          <p15:clr>
            <a:srgbClr val="A4A3A4"/>
          </p15:clr>
        </p15:guide>
        <p15:guide id="5" orient="horz" pos="7116" userDrawn="1">
          <p15:clr>
            <a:srgbClr val="A4A3A4"/>
          </p15:clr>
        </p15:guide>
        <p15:guide id="6" pos="869" userDrawn="1">
          <p15:clr>
            <a:srgbClr val="A4A3A4"/>
          </p15:clr>
        </p15:guide>
        <p15:guide id="7" pos="683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Fieldhouse" initials="AF" lastIdx="6" clrIdx="0">
    <p:extLst>
      <p:ext uri="{19B8F6BF-5375-455C-9EA6-DF929625EA0E}">
        <p15:presenceInfo xmlns:p15="http://schemas.microsoft.com/office/powerpoint/2012/main" userId="a9b900cef39b913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944"/>
    <a:srgbClr val="00B28E"/>
    <a:srgbClr val="FFF33E"/>
    <a:srgbClr val="00B28D"/>
    <a:srgbClr val="444B44"/>
    <a:srgbClr val="61A7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25C33A-96EC-4C1A-A053-DE267CB277BD}" v="1" dt="2020-08-03T09:44:13.2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0" autoAdjust="0"/>
    <p:restoredTop sz="94660"/>
  </p:normalViewPr>
  <p:slideViewPr>
    <p:cSldViewPr snapToGrid="0" showGuides="1">
      <p:cViewPr varScale="1">
        <p:scale>
          <a:sx n="48" d="100"/>
          <a:sy n="48" d="100"/>
        </p:scale>
        <p:origin x="2676" y="21"/>
      </p:cViewPr>
      <p:guideLst>
        <p:guide orient="horz" pos="4213"/>
        <p:guide orient="horz" pos="1128"/>
        <p:guide orient="horz" pos="8159"/>
        <p:guide orient="horz" pos="6413"/>
        <p:guide orient="horz" pos="7116"/>
        <p:guide pos="869"/>
        <p:guide pos="683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y Fieldhouse" userId="78c7b99a-d6dd-4399-a44c-7bc5a6f99483" providerId="ADAL" clId="{2025C33A-96EC-4C1A-A053-DE267CB277BD}"/>
    <pc:docChg chg="custSel modSld">
      <pc:chgData name="Andy Fieldhouse" userId="78c7b99a-d6dd-4399-a44c-7bc5a6f99483" providerId="ADAL" clId="{2025C33A-96EC-4C1A-A053-DE267CB277BD}" dt="2020-08-03T09:44:35.812" v="148" actId="478"/>
      <pc:docMkLst>
        <pc:docMk/>
      </pc:docMkLst>
      <pc:sldChg chg="addSp delSp modSp mod">
        <pc:chgData name="Andy Fieldhouse" userId="78c7b99a-d6dd-4399-a44c-7bc5a6f99483" providerId="ADAL" clId="{2025C33A-96EC-4C1A-A053-DE267CB277BD}" dt="2020-08-03T09:44:35.812" v="148" actId="478"/>
        <pc:sldMkLst>
          <pc:docMk/>
          <pc:sldMk cId="4037550518" sldId="258"/>
        </pc:sldMkLst>
        <pc:spChg chg="mod">
          <ac:chgData name="Andy Fieldhouse" userId="78c7b99a-d6dd-4399-a44c-7bc5a6f99483" providerId="ADAL" clId="{2025C33A-96EC-4C1A-A053-DE267CB277BD}" dt="2020-08-03T09:43:36.922" v="116" actId="1035"/>
          <ac:spMkLst>
            <pc:docMk/>
            <pc:sldMk cId="4037550518" sldId="258"/>
            <ac:spMk id="7" creationId="{64415870-771D-3E47-A10C-D44D88A44B6B}"/>
          </ac:spMkLst>
        </pc:spChg>
        <pc:picChg chg="mod">
          <ac:chgData name="Andy Fieldhouse" userId="78c7b99a-d6dd-4399-a44c-7bc5a6f99483" providerId="ADAL" clId="{2025C33A-96EC-4C1A-A053-DE267CB277BD}" dt="2020-08-03T09:43:44.364" v="144" actId="1035"/>
          <ac:picMkLst>
            <pc:docMk/>
            <pc:sldMk cId="4037550518" sldId="258"/>
            <ac:picMk id="4" creationId="{888391B2-F0CB-4834-8B22-F20F7FA7DCCA}"/>
          </ac:picMkLst>
        </pc:picChg>
        <pc:picChg chg="add del mod">
          <ac:chgData name="Andy Fieldhouse" userId="78c7b99a-d6dd-4399-a44c-7bc5a6f99483" providerId="ADAL" clId="{2025C33A-96EC-4C1A-A053-DE267CB277BD}" dt="2020-08-03T09:44:35.812" v="148" actId="478"/>
          <ac:picMkLst>
            <pc:docMk/>
            <pc:sldMk cId="4037550518" sldId="258"/>
            <ac:picMk id="5" creationId="{EEF7D7F8-4C3C-4338-9966-8ED2D043FD2B}"/>
          </ac:picMkLst>
        </pc:picChg>
        <pc:picChg chg="mod">
          <ac:chgData name="Andy Fieldhouse" userId="78c7b99a-d6dd-4399-a44c-7bc5a6f99483" providerId="ADAL" clId="{2025C33A-96EC-4C1A-A053-DE267CB277BD}" dt="2020-08-03T09:43:39.163" v="119" actId="1035"/>
          <ac:picMkLst>
            <pc:docMk/>
            <pc:sldMk cId="4037550518" sldId="258"/>
            <ac:picMk id="16" creationId="{A0A0CB63-0D98-4E0B-B43D-97C9EC9D9578}"/>
          </ac:picMkLst>
        </pc:picChg>
        <pc:cxnChg chg="mod">
          <ac:chgData name="Andy Fieldhouse" userId="78c7b99a-d6dd-4399-a44c-7bc5a6f99483" providerId="ADAL" clId="{2025C33A-96EC-4C1A-A053-DE267CB277BD}" dt="2020-08-03T09:43:35.021" v="113" actId="1035"/>
          <ac:cxnSpMkLst>
            <pc:docMk/>
            <pc:sldMk cId="4037550518" sldId="258"/>
            <ac:cxnSpMk id="9" creationId="{1858B5E3-EDDB-4C42-B98B-807651B68462}"/>
          </ac:cxnSpMkLst>
        </pc:cxnChg>
      </pc:sldChg>
    </pc:docChg>
  </pc:docChgLst>
  <pc:docChgLst>
    <pc:chgData name="Andy Fieldhouse" userId="78c7b99a-d6dd-4399-a44c-7bc5a6f99483" providerId="ADAL" clId="{B85A34FC-DA12-4DC9-BF11-E36154D31BDC}"/>
    <pc:docChg chg="custSel delSld modSld">
      <pc:chgData name="Andy Fieldhouse" userId="78c7b99a-d6dd-4399-a44c-7bc5a6f99483" providerId="ADAL" clId="{B85A34FC-DA12-4DC9-BF11-E36154D31BDC}" dt="2020-06-21T16:15:35.581" v="356" actId="478"/>
      <pc:docMkLst>
        <pc:docMk/>
      </pc:docMkLst>
      <pc:sldChg chg="del">
        <pc:chgData name="Andy Fieldhouse" userId="78c7b99a-d6dd-4399-a44c-7bc5a6f99483" providerId="ADAL" clId="{B85A34FC-DA12-4DC9-BF11-E36154D31BDC}" dt="2020-06-21T16:05:35.211" v="10" actId="47"/>
        <pc:sldMkLst>
          <pc:docMk/>
          <pc:sldMk cId="1653790839" sldId="256"/>
        </pc:sldMkLst>
      </pc:sldChg>
      <pc:sldChg chg="del">
        <pc:chgData name="Andy Fieldhouse" userId="78c7b99a-d6dd-4399-a44c-7bc5a6f99483" providerId="ADAL" clId="{B85A34FC-DA12-4DC9-BF11-E36154D31BDC}" dt="2020-06-21T16:05:19.049" v="1" actId="47"/>
        <pc:sldMkLst>
          <pc:docMk/>
          <pc:sldMk cId="2509689606" sldId="257"/>
        </pc:sldMkLst>
      </pc:sldChg>
      <pc:sldChg chg="addSp delSp modSp mod">
        <pc:chgData name="Andy Fieldhouse" userId="78c7b99a-d6dd-4399-a44c-7bc5a6f99483" providerId="ADAL" clId="{B85A34FC-DA12-4DC9-BF11-E36154D31BDC}" dt="2020-06-21T16:15:35.581" v="356" actId="478"/>
        <pc:sldMkLst>
          <pc:docMk/>
          <pc:sldMk cId="4037550518" sldId="258"/>
        </pc:sldMkLst>
        <pc:spChg chg="mod">
          <ac:chgData name="Andy Fieldhouse" userId="78c7b99a-d6dd-4399-a44c-7bc5a6f99483" providerId="ADAL" clId="{B85A34FC-DA12-4DC9-BF11-E36154D31BDC}" dt="2020-06-21T16:06:08.833" v="82" actId="114"/>
          <ac:spMkLst>
            <pc:docMk/>
            <pc:sldMk cId="4037550518" sldId="258"/>
            <ac:spMk id="2" creationId="{9FB2E384-AB66-4F17-85D9-BA703E492110}"/>
          </ac:spMkLst>
        </pc:spChg>
        <pc:spChg chg="add del">
          <ac:chgData name="Andy Fieldhouse" userId="78c7b99a-d6dd-4399-a44c-7bc5a6f99483" providerId="ADAL" clId="{B85A34FC-DA12-4DC9-BF11-E36154D31BDC}" dt="2020-06-21T16:07:35.969" v="91"/>
          <ac:spMkLst>
            <pc:docMk/>
            <pc:sldMk cId="4037550518" sldId="258"/>
            <ac:spMk id="3" creationId="{64359D7E-CE2E-46A8-994C-6898D625691F}"/>
          </ac:spMkLst>
        </pc:spChg>
        <pc:spChg chg="del mod">
          <ac:chgData name="Andy Fieldhouse" userId="78c7b99a-d6dd-4399-a44c-7bc5a6f99483" providerId="ADAL" clId="{B85A34FC-DA12-4DC9-BF11-E36154D31BDC}" dt="2020-06-21T16:15:35.581" v="356" actId="478"/>
          <ac:spMkLst>
            <pc:docMk/>
            <pc:sldMk cId="4037550518" sldId="258"/>
            <ac:spMk id="4" creationId="{E8C0B0FB-A67D-42F2-8339-594EA6F6E9C3}"/>
          </ac:spMkLst>
        </pc:spChg>
        <pc:spChg chg="add del">
          <ac:chgData name="Andy Fieldhouse" userId="78c7b99a-d6dd-4399-a44c-7bc5a6f99483" providerId="ADAL" clId="{B85A34FC-DA12-4DC9-BF11-E36154D31BDC}" dt="2020-06-21T16:07:35.969" v="91"/>
          <ac:spMkLst>
            <pc:docMk/>
            <pc:sldMk cId="4037550518" sldId="258"/>
            <ac:spMk id="5" creationId="{E6BC764C-7DDB-4B14-B9DE-640E9A21443A}"/>
          </ac:spMkLst>
        </pc:spChg>
        <pc:spChg chg="add del">
          <ac:chgData name="Andy Fieldhouse" userId="78c7b99a-d6dd-4399-a44c-7bc5a6f99483" providerId="ADAL" clId="{B85A34FC-DA12-4DC9-BF11-E36154D31BDC}" dt="2020-06-21T16:07:47.777" v="94"/>
          <ac:spMkLst>
            <pc:docMk/>
            <pc:sldMk cId="4037550518" sldId="258"/>
            <ac:spMk id="6" creationId="{5AA596D9-224B-49B7-87F5-4AE7D9FF1B2D}"/>
          </ac:spMkLst>
        </pc:spChg>
        <pc:spChg chg="mod">
          <ac:chgData name="Andy Fieldhouse" userId="78c7b99a-d6dd-4399-a44c-7bc5a6f99483" providerId="ADAL" clId="{B85A34FC-DA12-4DC9-BF11-E36154D31BDC}" dt="2020-06-21T16:15:08.104" v="355" actId="20577"/>
          <ac:spMkLst>
            <pc:docMk/>
            <pc:sldMk cId="4037550518" sldId="258"/>
            <ac:spMk id="7" creationId="{64415870-771D-3E47-A10C-D44D88A44B6B}"/>
          </ac:spMkLst>
        </pc:spChg>
        <pc:spChg chg="add del">
          <ac:chgData name="Andy Fieldhouse" userId="78c7b99a-d6dd-4399-a44c-7bc5a6f99483" providerId="ADAL" clId="{B85A34FC-DA12-4DC9-BF11-E36154D31BDC}" dt="2020-06-21T16:07:47.777" v="94"/>
          <ac:spMkLst>
            <pc:docMk/>
            <pc:sldMk cId="4037550518" sldId="258"/>
            <ac:spMk id="8" creationId="{163384D6-9406-4F57-B8A9-42C5F2836C9D}"/>
          </ac:spMkLst>
        </pc:spChg>
        <pc:spChg chg="del">
          <ac:chgData name="Andy Fieldhouse" userId="78c7b99a-d6dd-4399-a44c-7bc5a6f99483" providerId="ADAL" clId="{B85A34FC-DA12-4DC9-BF11-E36154D31BDC}" dt="2020-06-21T16:07:16.881" v="89" actId="478"/>
          <ac:spMkLst>
            <pc:docMk/>
            <pc:sldMk cId="4037550518" sldId="258"/>
            <ac:spMk id="10" creationId="{37C03535-6621-451C-B9C3-DDCA673CAAE9}"/>
          </ac:spMkLst>
        </pc:spChg>
        <pc:spChg chg="add del">
          <ac:chgData name="Andy Fieldhouse" userId="78c7b99a-d6dd-4399-a44c-7bc5a6f99483" providerId="ADAL" clId="{B85A34FC-DA12-4DC9-BF11-E36154D31BDC}" dt="2020-06-21T16:07:55.087" v="98"/>
          <ac:spMkLst>
            <pc:docMk/>
            <pc:sldMk cId="4037550518" sldId="258"/>
            <ac:spMk id="11" creationId="{686E50AD-087B-49F9-B7A7-F65E8E3872E8}"/>
          </ac:spMkLst>
        </pc:spChg>
        <pc:spChg chg="add del">
          <ac:chgData name="Andy Fieldhouse" userId="78c7b99a-d6dd-4399-a44c-7bc5a6f99483" providerId="ADAL" clId="{B85A34FC-DA12-4DC9-BF11-E36154D31BDC}" dt="2020-06-21T16:07:55.087" v="98"/>
          <ac:spMkLst>
            <pc:docMk/>
            <pc:sldMk cId="4037550518" sldId="258"/>
            <ac:spMk id="12" creationId="{2B748CF4-DF66-441F-AC71-F5D26F076140}"/>
          </ac:spMkLst>
        </pc:spChg>
        <pc:picChg chg="add del mod">
          <ac:chgData name="Andy Fieldhouse" userId="78c7b99a-d6dd-4399-a44c-7bc5a6f99483" providerId="ADAL" clId="{B85A34FC-DA12-4DC9-BF11-E36154D31BDC}" dt="2020-06-21T16:10:18.312" v="181"/>
          <ac:picMkLst>
            <pc:docMk/>
            <pc:sldMk cId="4037550518" sldId="258"/>
            <ac:picMk id="14" creationId="{97E20FC6-6C6A-4056-9825-4F93F1EB1F49}"/>
          </ac:picMkLst>
        </pc:picChg>
        <pc:picChg chg="add mod">
          <ac:chgData name="Andy Fieldhouse" userId="78c7b99a-d6dd-4399-a44c-7bc5a6f99483" providerId="ADAL" clId="{B85A34FC-DA12-4DC9-BF11-E36154D31BDC}" dt="2020-06-21T16:14:20.048" v="349" actId="1036"/>
          <ac:picMkLst>
            <pc:docMk/>
            <pc:sldMk cId="4037550518" sldId="258"/>
            <ac:picMk id="16" creationId="{A0A0CB63-0D98-4E0B-B43D-97C9EC9D9578}"/>
          </ac:picMkLst>
        </pc:picChg>
        <pc:picChg chg="add mod">
          <ac:chgData name="Andy Fieldhouse" userId="78c7b99a-d6dd-4399-a44c-7bc5a6f99483" providerId="ADAL" clId="{B85A34FC-DA12-4DC9-BF11-E36154D31BDC}" dt="2020-06-21T16:12:28.299" v="231" actId="1076"/>
          <ac:picMkLst>
            <pc:docMk/>
            <pc:sldMk cId="4037550518" sldId="258"/>
            <ac:picMk id="18" creationId="{60EA4D93-6716-47D1-937E-9ACA4CC034ED}"/>
          </ac:picMkLst>
        </pc:picChg>
        <pc:picChg chg="add del">
          <ac:chgData name="Andy Fieldhouse" userId="78c7b99a-d6dd-4399-a44c-7bc5a6f99483" providerId="ADAL" clId="{B85A34FC-DA12-4DC9-BF11-E36154D31BDC}" dt="2020-06-21T16:07:35.969" v="91"/>
          <ac:picMkLst>
            <pc:docMk/>
            <pc:sldMk cId="4037550518" sldId="258"/>
            <ac:picMk id="2049" creationId="{E3543916-0E6A-4331-976F-732AF5641206}"/>
          </ac:picMkLst>
        </pc:picChg>
        <pc:picChg chg="add del">
          <ac:chgData name="Andy Fieldhouse" userId="78c7b99a-d6dd-4399-a44c-7bc5a6f99483" providerId="ADAL" clId="{B85A34FC-DA12-4DC9-BF11-E36154D31BDC}" dt="2020-06-21T16:07:47.777" v="94"/>
          <ac:picMkLst>
            <pc:docMk/>
            <pc:sldMk cId="4037550518" sldId="258"/>
            <ac:picMk id="2052" creationId="{CFAAD833-D1E8-40E3-96AB-6281EE979697}"/>
          </ac:picMkLst>
        </pc:picChg>
        <pc:picChg chg="add del">
          <ac:chgData name="Andy Fieldhouse" userId="78c7b99a-d6dd-4399-a44c-7bc5a6f99483" providerId="ADAL" clId="{B85A34FC-DA12-4DC9-BF11-E36154D31BDC}" dt="2020-06-21T16:07:55.087" v="98"/>
          <ac:picMkLst>
            <pc:docMk/>
            <pc:sldMk cId="4037550518" sldId="258"/>
            <ac:picMk id="2055" creationId="{1BC3FAED-17AF-4CD5-9CED-752FFC1E680F}"/>
          </ac:picMkLst>
        </pc:picChg>
      </pc:sldChg>
      <pc:sldChg chg="del">
        <pc:chgData name="Andy Fieldhouse" userId="78c7b99a-d6dd-4399-a44c-7bc5a6f99483" providerId="ADAL" clId="{B85A34FC-DA12-4DC9-BF11-E36154D31BDC}" dt="2020-06-21T16:05:20.908" v="2" actId="47"/>
        <pc:sldMkLst>
          <pc:docMk/>
          <pc:sldMk cId="1256372993" sldId="259"/>
        </pc:sldMkLst>
      </pc:sldChg>
      <pc:sldChg chg="del">
        <pc:chgData name="Andy Fieldhouse" userId="78c7b99a-d6dd-4399-a44c-7bc5a6f99483" providerId="ADAL" clId="{B85A34FC-DA12-4DC9-BF11-E36154D31BDC}" dt="2020-06-21T16:05:22.932" v="3" actId="47"/>
        <pc:sldMkLst>
          <pc:docMk/>
          <pc:sldMk cId="1776502418" sldId="260"/>
        </pc:sldMkLst>
      </pc:sldChg>
      <pc:sldChg chg="del">
        <pc:chgData name="Andy Fieldhouse" userId="78c7b99a-d6dd-4399-a44c-7bc5a6f99483" providerId="ADAL" clId="{B85A34FC-DA12-4DC9-BF11-E36154D31BDC}" dt="2020-06-21T16:05:26.804" v="5" actId="47"/>
        <pc:sldMkLst>
          <pc:docMk/>
          <pc:sldMk cId="1481865095" sldId="263"/>
        </pc:sldMkLst>
      </pc:sldChg>
      <pc:sldChg chg="del">
        <pc:chgData name="Andy Fieldhouse" userId="78c7b99a-d6dd-4399-a44c-7bc5a6f99483" providerId="ADAL" clId="{B85A34FC-DA12-4DC9-BF11-E36154D31BDC}" dt="2020-06-21T16:05:23.988" v="4" actId="47"/>
        <pc:sldMkLst>
          <pc:docMk/>
          <pc:sldMk cId="1929668278" sldId="264"/>
        </pc:sldMkLst>
      </pc:sldChg>
      <pc:sldChg chg="del">
        <pc:chgData name="Andy Fieldhouse" userId="78c7b99a-d6dd-4399-a44c-7bc5a6f99483" providerId="ADAL" clId="{B85A34FC-DA12-4DC9-BF11-E36154D31BDC}" dt="2020-06-21T16:05:31.041" v="7" actId="47"/>
        <pc:sldMkLst>
          <pc:docMk/>
          <pc:sldMk cId="1300782900" sldId="266"/>
        </pc:sldMkLst>
      </pc:sldChg>
      <pc:sldChg chg="del">
        <pc:chgData name="Andy Fieldhouse" userId="78c7b99a-d6dd-4399-a44c-7bc5a6f99483" providerId="ADAL" clId="{B85A34FC-DA12-4DC9-BF11-E36154D31BDC}" dt="2020-06-21T16:05:31.909" v="8" actId="47"/>
        <pc:sldMkLst>
          <pc:docMk/>
          <pc:sldMk cId="7055742" sldId="267"/>
        </pc:sldMkLst>
      </pc:sldChg>
      <pc:sldChg chg="del">
        <pc:chgData name="Andy Fieldhouse" userId="78c7b99a-d6dd-4399-a44c-7bc5a6f99483" providerId="ADAL" clId="{B85A34FC-DA12-4DC9-BF11-E36154D31BDC}" dt="2020-06-21T16:05:32.927" v="9" actId="47"/>
        <pc:sldMkLst>
          <pc:docMk/>
          <pc:sldMk cId="3378447831" sldId="268"/>
        </pc:sldMkLst>
      </pc:sldChg>
      <pc:sldChg chg="del">
        <pc:chgData name="Andy Fieldhouse" userId="78c7b99a-d6dd-4399-a44c-7bc5a6f99483" providerId="ADAL" clId="{B85A34FC-DA12-4DC9-BF11-E36154D31BDC}" dt="2020-06-21T16:05:17.836" v="0" actId="47"/>
        <pc:sldMkLst>
          <pc:docMk/>
          <pc:sldMk cId="1525553115" sldId="269"/>
        </pc:sldMkLst>
      </pc:sldChg>
      <pc:sldChg chg="del">
        <pc:chgData name="Andy Fieldhouse" userId="78c7b99a-d6dd-4399-a44c-7bc5a6f99483" providerId="ADAL" clId="{B85A34FC-DA12-4DC9-BF11-E36154D31BDC}" dt="2020-06-21T16:05:27.619" v="6" actId="47"/>
        <pc:sldMkLst>
          <pc:docMk/>
          <pc:sldMk cId="2756745957" sldId="270"/>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a:prstGeom prst="rect">
            <a:avLst/>
          </a:prstGeo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8538164"/>
            <a:ext cx="9144000" cy="3924769"/>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a:xfrm>
            <a:off x="838200" y="15066908"/>
            <a:ext cx="2743200" cy="865481"/>
          </a:xfrm>
          <a:prstGeom prst="rect">
            <a:avLst/>
          </a:prstGeom>
        </p:spPr>
        <p:txBody>
          <a:bodyPr/>
          <a:lstStyle/>
          <a:p>
            <a:fld id="{A4F5D21B-BB2A-4E1F-98B6-E0F8D29F48EE}" type="datetimeFigureOut">
              <a:rPr lang="en-GB" smtClean="0"/>
              <a:t>03/08/2020</a:t>
            </a:fld>
            <a:endParaRPr lang="en-GB"/>
          </a:p>
        </p:txBody>
      </p:sp>
      <p:sp>
        <p:nvSpPr>
          <p:cNvPr id="5" name="Footer Placeholder 4"/>
          <p:cNvSpPr>
            <a:spLocks noGrp="1"/>
          </p:cNvSpPr>
          <p:nvPr>
            <p:ph type="ftr" sz="quarter" idx="11"/>
          </p:nvPr>
        </p:nvSpPr>
        <p:spPr>
          <a:xfrm>
            <a:off x="2139992" y="15286881"/>
            <a:ext cx="4114800" cy="865481"/>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15066908"/>
            <a:ext cx="2743200" cy="865481"/>
          </a:xfrm>
          <a:prstGeom prst="rect">
            <a:avLst/>
          </a:prstGeom>
        </p:spPr>
        <p:txBody>
          <a:bodyPr/>
          <a:lstStyle/>
          <a:p>
            <a:fld id="{2ED6A766-545D-4F49-9F7B-828EFF06F670}" type="slidenum">
              <a:rPr lang="en-GB" smtClean="0"/>
              <a:t>‹#›</a:t>
            </a:fld>
            <a:endParaRPr lang="en-GB"/>
          </a:p>
        </p:txBody>
      </p:sp>
      <p:pic>
        <p:nvPicPr>
          <p:cNvPr id="10" name="Picture 9">
            <a:extLst>
              <a:ext uri="{FF2B5EF4-FFF2-40B4-BE49-F238E27FC236}">
                <a16:creationId xmlns:a16="http://schemas.microsoft.com/office/drawing/2014/main" id="{AEA3FE3C-6A34-AF4D-BCB0-33E8E964CD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281178" cy="16256000"/>
          </a:xfrm>
          <a:prstGeom prst="rect">
            <a:avLst/>
          </a:prstGeom>
        </p:spPr>
      </p:pic>
      <p:sp>
        <p:nvSpPr>
          <p:cNvPr id="11" name="Title 1">
            <a:extLst>
              <a:ext uri="{FF2B5EF4-FFF2-40B4-BE49-F238E27FC236}">
                <a16:creationId xmlns:a16="http://schemas.microsoft.com/office/drawing/2014/main" id="{418B67F0-8CD3-1348-A3EE-9A717B82792D}"/>
              </a:ext>
            </a:extLst>
          </p:cNvPr>
          <p:cNvSpPr txBox="1">
            <a:spLocks/>
          </p:cNvSpPr>
          <p:nvPr userDrawn="1"/>
        </p:nvSpPr>
        <p:spPr>
          <a:xfrm>
            <a:off x="158965" y="4336815"/>
            <a:ext cx="12004431" cy="2802538"/>
          </a:xfrm>
          <a:prstGeom prst="rect">
            <a:avLst/>
          </a:prstGeom>
        </p:spPr>
        <p:txBody>
          <a:bodyPr vert="horz" wrap="none" lIns="91440" tIns="45720" rIns="91440" bIns="45720" rtlCol="0" anchor="ctr" anchorCtr="0">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sz="8000" b="1" spc="200" dirty="0">
                <a:solidFill>
                  <a:schemeClr val="bg1"/>
                </a:solidFill>
                <a:latin typeface="Arial Nova Cond" panose="020B0306020202020204" pitchFamily="34" charset="0"/>
              </a:rPr>
              <a:t>THE TEAM SPACE</a:t>
            </a:r>
            <a:br>
              <a:rPr lang="en-US" sz="8000" b="1" spc="200" dirty="0">
                <a:solidFill>
                  <a:schemeClr val="bg1"/>
                </a:solidFill>
                <a:latin typeface="Arial Nova Cond" panose="020B0306020202020204" pitchFamily="34" charset="0"/>
              </a:rPr>
            </a:br>
            <a:r>
              <a:rPr lang="en-US" sz="8000" b="1" spc="200" dirty="0">
                <a:solidFill>
                  <a:schemeClr val="bg1"/>
                </a:solidFill>
                <a:latin typeface="Arial Nova Cond" panose="020B0306020202020204" pitchFamily="34" charset="0"/>
              </a:rPr>
              <a:t>PROPOSAL</a:t>
            </a:r>
            <a:br>
              <a:rPr lang="en-US" dirty="0">
                <a:solidFill>
                  <a:schemeClr val="bg1"/>
                </a:solidFill>
                <a:latin typeface="Tw Cen MT" panose="020B0602020104020603" pitchFamily="34" charset="77"/>
              </a:rPr>
            </a:br>
            <a:endParaRPr lang="en-GB" dirty="0">
              <a:solidFill>
                <a:schemeClr val="bg1"/>
              </a:solidFill>
              <a:latin typeface="Tw Cen MT" panose="020B0602020104020603" pitchFamily="34" charset="77"/>
            </a:endParaRPr>
          </a:p>
        </p:txBody>
      </p:sp>
      <p:sp>
        <p:nvSpPr>
          <p:cNvPr id="12" name="Rectangle 11">
            <a:extLst>
              <a:ext uri="{FF2B5EF4-FFF2-40B4-BE49-F238E27FC236}">
                <a16:creationId xmlns:a16="http://schemas.microsoft.com/office/drawing/2014/main" id="{591CEDF6-102B-7E4E-9CFE-92E0EADCA8FB}"/>
              </a:ext>
            </a:extLst>
          </p:cNvPr>
          <p:cNvSpPr/>
          <p:nvPr userDrawn="1"/>
        </p:nvSpPr>
        <p:spPr>
          <a:xfrm>
            <a:off x="0" y="640080"/>
            <a:ext cx="12326112" cy="144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drawing&#10;&#10;Description automatically generated">
            <a:extLst>
              <a:ext uri="{FF2B5EF4-FFF2-40B4-BE49-F238E27FC236}">
                <a16:creationId xmlns:a16="http://schemas.microsoft.com/office/drawing/2014/main" id="{09A3C1DA-E54D-C448-99BA-9B0C20CE7A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133" y="822960"/>
            <a:ext cx="2047748" cy="1137955"/>
          </a:xfrm>
          <a:prstGeom prst="rect">
            <a:avLst/>
          </a:prstGeom>
        </p:spPr>
      </p:pic>
    </p:spTree>
    <p:extLst>
      <p:ext uri="{BB962C8B-B14F-4D97-AF65-F5344CB8AC3E}">
        <p14:creationId xmlns:p14="http://schemas.microsoft.com/office/powerpoint/2010/main" val="341865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a:prstGeom prst="rect">
            <a:avLst/>
          </a:prstGeom>
        </p:spPr>
        <p:txBody>
          <a:bodyPr anchor="b"/>
          <a:lstStyle>
            <a:lvl1pPr>
              <a:defRPr sz="4267"/>
            </a:lvl1pPr>
          </a:lstStyle>
          <a:p>
            <a:r>
              <a:rPr lang="en-US"/>
              <a:t>Click to edit Master title style</a:t>
            </a:r>
            <a:endParaRPr lang="en-US" dirty="0"/>
          </a:p>
        </p:txBody>
      </p:sp>
      <p:sp>
        <p:nvSpPr>
          <p:cNvPr id="3" name="Content Placeholder 2"/>
          <p:cNvSpPr>
            <a:spLocks noGrp="1"/>
          </p:cNvSpPr>
          <p:nvPr>
            <p:ph idx="1"/>
          </p:nvPr>
        </p:nvSpPr>
        <p:spPr>
          <a:xfrm>
            <a:off x="5183188" y="2340567"/>
            <a:ext cx="6172200" cy="11552296"/>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4876800"/>
            <a:ext cx="3932237" cy="9034875"/>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a:xfrm>
            <a:off x="838200" y="15066908"/>
            <a:ext cx="2743200" cy="865481"/>
          </a:xfrm>
          <a:prstGeom prst="rect">
            <a:avLst/>
          </a:prstGeom>
        </p:spPr>
        <p:txBody>
          <a:bodyPr/>
          <a:lstStyle/>
          <a:p>
            <a:fld id="{A4F5D21B-BB2A-4E1F-98B6-E0F8D29F48EE}" type="datetimeFigureOut">
              <a:rPr lang="en-GB" smtClean="0"/>
              <a:t>03/08/2020</a:t>
            </a:fld>
            <a:endParaRPr lang="en-GB"/>
          </a:p>
        </p:txBody>
      </p:sp>
      <p:sp>
        <p:nvSpPr>
          <p:cNvPr id="6" name="Footer Placeholder 5"/>
          <p:cNvSpPr>
            <a:spLocks noGrp="1"/>
          </p:cNvSpPr>
          <p:nvPr>
            <p:ph type="ftr" sz="quarter" idx="11"/>
          </p:nvPr>
        </p:nvSpPr>
        <p:spPr>
          <a:xfrm>
            <a:off x="2139992" y="15286881"/>
            <a:ext cx="4114800" cy="865481"/>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15066908"/>
            <a:ext cx="2743200" cy="865481"/>
          </a:xfrm>
          <a:prstGeom prst="rect">
            <a:avLst/>
          </a:prstGeom>
        </p:spPr>
        <p:txBody>
          <a:bodyPr/>
          <a:lstStyle/>
          <a:p>
            <a:fld id="{2ED6A766-545D-4F49-9F7B-828EFF06F670}" type="slidenum">
              <a:rPr lang="en-GB" smtClean="0"/>
              <a:t>‹#›</a:t>
            </a:fld>
            <a:endParaRPr lang="en-GB"/>
          </a:p>
        </p:txBody>
      </p:sp>
      <p:sp>
        <p:nvSpPr>
          <p:cNvPr id="10" name="Footer Placeholder 4">
            <a:extLst>
              <a:ext uri="{FF2B5EF4-FFF2-40B4-BE49-F238E27FC236}">
                <a16:creationId xmlns:a16="http://schemas.microsoft.com/office/drawing/2014/main" id="{FA1F9200-F971-9747-911D-8FDA5F7E4C4B}"/>
              </a:ext>
            </a:extLst>
          </p:cNvPr>
          <p:cNvSpPr txBox="1">
            <a:spLocks/>
          </p:cNvSpPr>
          <p:nvPr userDrawn="1"/>
        </p:nvSpPr>
        <p:spPr>
          <a:xfrm>
            <a:off x="7383504" y="15434798"/>
            <a:ext cx="4114800" cy="865481"/>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rgbClr val="444944"/>
                </a:solidFill>
                <a:latin typeface="Arial Nova Cond Light" panose="020B0306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Client’s Name   |   Date   |   Title</a:t>
            </a:r>
            <a:endParaRPr lang="en-GB" dirty="0"/>
          </a:p>
        </p:txBody>
      </p:sp>
    </p:spTree>
    <p:extLst>
      <p:ext uri="{BB962C8B-B14F-4D97-AF65-F5344CB8AC3E}">
        <p14:creationId xmlns:p14="http://schemas.microsoft.com/office/powerpoint/2010/main" val="188772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083733"/>
            <a:ext cx="3932237" cy="3793067"/>
          </a:xfrm>
          <a:prstGeom prst="rect">
            <a:avLst/>
          </a:prstGeom>
        </p:spPr>
        <p:txBody>
          <a:bodyPr anchor="b"/>
          <a:lstStyle>
            <a:lvl1pPr>
              <a:defRPr sz="4267"/>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2340567"/>
            <a:ext cx="6172200" cy="11552296"/>
          </a:xfrm>
          <a:prstGeom prst="rect">
            <a:avLst/>
          </a:prstGeo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endParaRPr lang="en-US" dirty="0"/>
          </a:p>
        </p:txBody>
      </p:sp>
      <p:sp>
        <p:nvSpPr>
          <p:cNvPr id="4" name="Text Placeholder 3"/>
          <p:cNvSpPr>
            <a:spLocks noGrp="1"/>
          </p:cNvSpPr>
          <p:nvPr>
            <p:ph type="body" sz="half" idx="2"/>
          </p:nvPr>
        </p:nvSpPr>
        <p:spPr>
          <a:xfrm>
            <a:off x="839788" y="4876800"/>
            <a:ext cx="3932237" cy="9034875"/>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a:xfrm>
            <a:off x="838200" y="15066908"/>
            <a:ext cx="2743200" cy="865481"/>
          </a:xfrm>
          <a:prstGeom prst="rect">
            <a:avLst/>
          </a:prstGeom>
        </p:spPr>
        <p:txBody>
          <a:bodyPr/>
          <a:lstStyle/>
          <a:p>
            <a:fld id="{A4F5D21B-BB2A-4E1F-98B6-E0F8D29F48EE}" type="datetimeFigureOut">
              <a:rPr lang="en-GB" smtClean="0"/>
              <a:t>03/08/2020</a:t>
            </a:fld>
            <a:endParaRPr lang="en-GB"/>
          </a:p>
        </p:txBody>
      </p:sp>
      <p:sp>
        <p:nvSpPr>
          <p:cNvPr id="6" name="Footer Placeholder 5"/>
          <p:cNvSpPr>
            <a:spLocks noGrp="1"/>
          </p:cNvSpPr>
          <p:nvPr>
            <p:ph type="ftr" sz="quarter" idx="11"/>
          </p:nvPr>
        </p:nvSpPr>
        <p:spPr>
          <a:xfrm>
            <a:off x="2139992" y="15286881"/>
            <a:ext cx="4114800" cy="865481"/>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15066908"/>
            <a:ext cx="2743200" cy="865481"/>
          </a:xfrm>
          <a:prstGeom prst="rect">
            <a:avLst/>
          </a:prstGeom>
        </p:spPr>
        <p:txBody>
          <a:bodyPr/>
          <a:lstStyle/>
          <a:p>
            <a:fld id="{2ED6A766-545D-4F49-9F7B-828EFF06F670}" type="slidenum">
              <a:rPr lang="en-GB" smtClean="0"/>
              <a:t>‹#›</a:t>
            </a:fld>
            <a:endParaRPr lang="en-GB"/>
          </a:p>
        </p:txBody>
      </p:sp>
      <p:sp>
        <p:nvSpPr>
          <p:cNvPr id="9" name="Footer Placeholder 4">
            <a:extLst>
              <a:ext uri="{FF2B5EF4-FFF2-40B4-BE49-F238E27FC236}">
                <a16:creationId xmlns:a16="http://schemas.microsoft.com/office/drawing/2014/main" id="{D604427F-6C1C-5242-9436-0246DAF716A9}"/>
              </a:ext>
            </a:extLst>
          </p:cNvPr>
          <p:cNvSpPr txBox="1">
            <a:spLocks/>
          </p:cNvSpPr>
          <p:nvPr userDrawn="1"/>
        </p:nvSpPr>
        <p:spPr>
          <a:xfrm>
            <a:off x="7383504" y="15434798"/>
            <a:ext cx="4114800" cy="865481"/>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rgbClr val="444944"/>
                </a:solidFill>
                <a:latin typeface="Arial Nova Cond Light" panose="020B0306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Client’s Name   |   Date   |   Title</a:t>
            </a:r>
            <a:endParaRPr lang="en-GB" dirty="0"/>
          </a:p>
        </p:txBody>
      </p:sp>
    </p:spTree>
    <p:extLst>
      <p:ext uri="{BB962C8B-B14F-4D97-AF65-F5344CB8AC3E}">
        <p14:creationId xmlns:p14="http://schemas.microsoft.com/office/powerpoint/2010/main" val="2366115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865485"/>
            <a:ext cx="10515600" cy="3142075"/>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4327407"/>
            <a:ext cx="10515600" cy="1031428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15066908"/>
            <a:ext cx="2743200" cy="865481"/>
          </a:xfrm>
          <a:prstGeom prst="rect">
            <a:avLst/>
          </a:prstGeom>
        </p:spPr>
        <p:txBody>
          <a:bodyPr/>
          <a:lstStyle/>
          <a:p>
            <a:fld id="{A4F5D21B-BB2A-4E1F-98B6-E0F8D29F48EE}" type="datetimeFigureOut">
              <a:rPr lang="en-GB" smtClean="0"/>
              <a:t>03/08/2020</a:t>
            </a:fld>
            <a:endParaRPr lang="en-GB"/>
          </a:p>
        </p:txBody>
      </p:sp>
      <p:sp>
        <p:nvSpPr>
          <p:cNvPr id="5" name="Footer Placeholder 4"/>
          <p:cNvSpPr>
            <a:spLocks noGrp="1"/>
          </p:cNvSpPr>
          <p:nvPr>
            <p:ph type="ftr" sz="quarter" idx="11"/>
          </p:nvPr>
        </p:nvSpPr>
        <p:spPr>
          <a:xfrm>
            <a:off x="2139992" y="15286881"/>
            <a:ext cx="4114800" cy="865481"/>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15066908"/>
            <a:ext cx="2743200" cy="865481"/>
          </a:xfrm>
          <a:prstGeom prst="rect">
            <a:avLst/>
          </a:prstGeom>
        </p:spPr>
        <p:txBody>
          <a:bodyPr/>
          <a:lstStyle/>
          <a:p>
            <a:fld id="{2ED6A766-545D-4F49-9F7B-828EFF06F670}" type="slidenum">
              <a:rPr lang="en-GB" smtClean="0"/>
              <a:t>‹#›</a:t>
            </a:fld>
            <a:endParaRPr lang="en-GB"/>
          </a:p>
        </p:txBody>
      </p:sp>
      <p:sp>
        <p:nvSpPr>
          <p:cNvPr id="8" name="Footer Placeholder 4">
            <a:extLst>
              <a:ext uri="{FF2B5EF4-FFF2-40B4-BE49-F238E27FC236}">
                <a16:creationId xmlns:a16="http://schemas.microsoft.com/office/drawing/2014/main" id="{CEF41282-B915-E340-B4A9-B65E14900EFD}"/>
              </a:ext>
            </a:extLst>
          </p:cNvPr>
          <p:cNvSpPr txBox="1">
            <a:spLocks/>
          </p:cNvSpPr>
          <p:nvPr userDrawn="1"/>
        </p:nvSpPr>
        <p:spPr>
          <a:xfrm>
            <a:off x="7383504" y="15434798"/>
            <a:ext cx="4114800" cy="865481"/>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rgbClr val="444944"/>
                </a:solidFill>
                <a:latin typeface="Arial Nova Cond Light" panose="020B0306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Client’s Name   |   Date   |   Title</a:t>
            </a:r>
            <a:endParaRPr lang="en-GB" dirty="0"/>
          </a:p>
        </p:txBody>
      </p:sp>
    </p:spTree>
    <p:extLst>
      <p:ext uri="{BB962C8B-B14F-4D97-AF65-F5344CB8AC3E}">
        <p14:creationId xmlns:p14="http://schemas.microsoft.com/office/powerpoint/2010/main" val="363738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865481"/>
            <a:ext cx="2628900" cy="1377620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865481"/>
            <a:ext cx="7734300" cy="137762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15066908"/>
            <a:ext cx="2743200" cy="865481"/>
          </a:xfrm>
          <a:prstGeom prst="rect">
            <a:avLst/>
          </a:prstGeom>
        </p:spPr>
        <p:txBody>
          <a:bodyPr/>
          <a:lstStyle/>
          <a:p>
            <a:fld id="{A4F5D21B-BB2A-4E1F-98B6-E0F8D29F48EE}" type="datetimeFigureOut">
              <a:rPr lang="en-GB" smtClean="0"/>
              <a:t>03/08/2020</a:t>
            </a:fld>
            <a:endParaRPr lang="en-GB"/>
          </a:p>
        </p:txBody>
      </p:sp>
      <p:sp>
        <p:nvSpPr>
          <p:cNvPr id="5" name="Footer Placeholder 4"/>
          <p:cNvSpPr>
            <a:spLocks noGrp="1"/>
          </p:cNvSpPr>
          <p:nvPr>
            <p:ph type="ftr" sz="quarter" idx="11"/>
          </p:nvPr>
        </p:nvSpPr>
        <p:spPr>
          <a:xfrm>
            <a:off x="2139992" y="15286881"/>
            <a:ext cx="4114800" cy="865481"/>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15066908"/>
            <a:ext cx="2743200" cy="865481"/>
          </a:xfrm>
          <a:prstGeom prst="rect">
            <a:avLst/>
          </a:prstGeom>
        </p:spPr>
        <p:txBody>
          <a:bodyPr/>
          <a:lstStyle/>
          <a:p>
            <a:fld id="{2ED6A766-545D-4F49-9F7B-828EFF06F670}" type="slidenum">
              <a:rPr lang="en-GB" smtClean="0"/>
              <a:t>‹#›</a:t>
            </a:fld>
            <a:endParaRPr lang="en-GB"/>
          </a:p>
        </p:txBody>
      </p:sp>
      <p:sp>
        <p:nvSpPr>
          <p:cNvPr id="7" name="Footer Placeholder 4">
            <a:extLst>
              <a:ext uri="{FF2B5EF4-FFF2-40B4-BE49-F238E27FC236}">
                <a16:creationId xmlns:a16="http://schemas.microsoft.com/office/drawing/2014/main" id="{F3D6327A-4C83-2A45-A3DD-45EA6C939B82}"/>
              </a:ext>
            </a:extLst>
          </p:cNvPr>
          <p:cNvSpPr txBox="1">
            <a:spLocks/>
          </p:cNvSpPr>
          <p:nvPr userDrawn="1"/>
        </p:nvSpPr>
        <p:spPr>
          <a:xfrm>
            <a:off x="7383504" y="15434798"/>
            <a:ext cx="4114800" cy="865481"/>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rgbClr val="444944"/>
                </a:solidFill>
                <a:latin typeface="Arial Nova Cond Light" panose="020B0306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Client’s Name   |   Date   |   Title</a:t>
            </a:r>
            <a:endParaRPr lang="en-GB" dirty="0"/>
          </a:p>
        </p:txBody>
      </p:sp>
    </p:spTree>
    <p:extLst>
      <p:ext uri="{BB962C8B-B14F-4D97-AF65-F5344CB8AC3E}">
        <p14:creationId xmlns:p14="http://schemas.microsoft.com/office/powerpoint/2010/main" val="166508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660416"/>
            <a:ext cx="10363200" cy="5659496"/>
          </a:xfrm>
          <a:prstGeom prst="rect">
            <a:avLst/>
          </a:prstGeom>
        </p:spPr>
        <p:txBody>
          <a:bodyPr anchor="b"/>
          <a:lstStyle>
            <a:lvl1pPr algn="ctr">
              <a:defRPr sz="8000"/>
            </a:lvl1pPr>
          </a:lstStyle>
          <a:p>
            <a:r>
              <a:rPr lang="en-US"/>
              <a:t>Click to edit Master title style</a:t>
            </a:r>
            <a:endParaRPr lang="en-US" dirty="0"/>
          </a:p>
        </p:txBody>
      </p:sp>
      <p:sp>
        <p:nvSpPr>
          <p:cNvPr id="3" name="Subtitle 2"/>
          <p:cNvSpPr>
            <a:spLocks noGrp="1"/>
          </p:cNvSpPr>
          <p:nvPr>
            <p:ph type="subTitle" idx="1"/>
          </p:nvPr>
        </p:nvSpPr>
        <p:spPr>
          <a:xfrm>
            <a:off x="1524000" y="8538164"/>
            <a:ext cx="9144000" cy="3924769"/>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p:cNvSpPr>
            <a:spLocks noGrp="1"/>
          </p:cNvSpPr>
          <p:nvPr>
            <p:ph type="dt" sz="half" idx="10"/>
          </p:nvPr>
        </p:nvSpPr>
        <p:spPr>
          <a:xfrm>
            <a:off x="838200" y="15066908"/>
            <a:ext cx="2743200" cy="865481"/>
          </a:xfrm>
          <a:prstGeom prst="rect">
            <a:avLst/>
          </a:prstGeom>
        </p:spPr>
        <p:txBody>
          <a:bodyPr/>
          <a:lstStyle/>
          <a:p>
            <a:fld id="{A4F5D21B-BB2A-4E1F-98B6-E0F8D29F48EE}" type="datetimeFigureOut">
              <a:rPr lang="en-GB" smtClean="0"/>
              <a:t>03/08/2020</a:t>
            </a:fld>
            <a:endParaRPr lang="en-GB"/>
          </a:p>
        </p:txBody>
      </p:sp>
      <p:sp>
        <p:nvSpPr>
          <p:cNvPr id="5" name="Footer Placeholder 4"/>
          <p:cNvSpPr>
            <a:spLocks noGrp="1"/>
          </p:cNvSpPr>
          <p:nvPr>
            <p:ph type="ftr" sz="quarter" idx="11"/>
          </p:nvPr>
        </p:nvSpPr>
        <p:spPr>
          <a:xfrm>
            <a:off x="2139992" y="15286881"/>
            <a:ext cx="4114800" cy="865481"/>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15066908"/>
            <a:ext cx="2743200" cy="865481"/>
          </a:xfrm>
          <a:prstGeom prst="rect">
            <a:avLst/>
          </a:prstGeom>
        </p:spPr>
        <p:txBody>
          <a:bodyPr/>
          <a:lstStyle/>
          <a:p>
            <a:fld id="{2ED6A766-545D-4F49-9F7B-828EFF06F670}" type="slidenum">
              <a:rPr lang="en-GB" smtClean="0"/>
              <a:t>‹#›</a:t>
            </a:fld>
            <a:endParaRPr lang="en-GB"/>
          </a:p>
        </p:txBody>
      </p:sp>
      <p:pic>
        <p:nvPicPr>
          <p:cNvPr id="10" name="Picture 9">
            <a:extLst>
              <a:ext uri="{FF2B5EF4-FFF2-40B4-BE49-F238E27FC236}">
                <a16:creationId xmlns:a16="http://schemas.microsoft.com/office/drawing/2014/main" id="{AEA3FE3C-6A34-AF4D-BCB0-33E8E964CD5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281178" cy="16256000"/>
          </a:xfrm>
          <a:prstGeom prst="rect">
            <a:avLst/>
          </a:prstGeom>
        </p:spPr>
      </p:pic>
      <p:sp>
        <p:nvSpPr>
          <p:cNvPr id="11" name="Title 1">
            <a:extLst>
              <a:ext uri="{FF2B5EF4-FFF2-40B4-BE49-F238E27FC236}">
                <a16:creationId xmlns:a16="http://schemas.microsoft.com/office/drawing/2014/main" id="{418B67F0-8CD3-1348-A3EE-9A717B82792D}"/>
              </a:ext>
            </a:extLst>
          </p:cNvPr>
          <p:cNvSpPr txBox="1">
            <a:spLocks/>
          </p:cNvSpPr>
          <p:nvPr userDrawn="1"/>
        </p:nvSpPr>
        <p:spPr>
          <a:xfrm>
            <a:off x="157589" y="6090664"/>
            <a:ext cx="12004431" cy="2802538"/>
          </a:xfrm>
          <a:prstGeom prst="rect">
            <a:avLst/>
          </a:prstGeom>
        </p:spPr>
        <p:txBody>
          <a:bodyPr vert="horz" wrap="none" lIns="91440" tIns="45720" rIns="91440" bIns="45720" rtlCol="0" anchor="ctr" anchorCtr="0">
            <a:noAutofit/>
          </a:bodyPr>
          <a:lst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a:lstStyle>
          <a:p>
            <a:pPr algn="ctr"/>
            <a:r>
              <a:rPr lang="en-US" sz="8000" b="1" spc="200" dirty="0">
                <a:solidFill>
                  <a:schemeClr val="bg1"/>
                </a:solidFill>
                <a:latin typeface="Arial Nova Cond" panose="020B0306020202020204" pitchFamily="34" charset="0"/>
              </a:rPr>
              <a:t>PROPOSAL</a:t>
            </a:r>
            <a:br>
              <a:rPr lang="en-US" dirty="0">
                <a:solidFill>
                  <a:schemeClr val="bg1"/>
                </a:solidFill>
                <a:latin typeface="Tw Cen MT" panose="020B0602020104020603" pitchFamily="34" charset="77"/>
              </a:rPr>
            </a:br>
            <a:endParaRPr lang="en-GB" dirty="0">
              <a:solidFill>
                <a:schemeClr val="bg1"/>
              </a:solidFill>
              <a:latin typeface="Tw Cen MT" panose="020B0602020104020603" pitchFamily="34" charset="77"/>
            </a:endParaRPr>
          </a:p>
        </p:txBody>
      </p:sp>
      <p:sp>
        <p:nvSpPr>
          <p:cNvPr id="12" name="Rectangle 11">
            <a:extLst>
              <a:ext uri="{FF2B5EF4-FFF2-40B4-BE49-F238E27FC236}">
                <a16:creationId xmlns:a16="http://schemas.microsoft.com/office/drawing/2014/main" id="{591CEDF6-102B-7E4E-9CFE-92E0EADCA8FB}"/>
              </a:ext>
            </a:extLst>
          </p:cNvPr>
          <p:cNvSpPr/>
          <p:nvPr userDrawn="1"/>
        </p:nvSpPr>
        <p:spPr>
          <a:xfrm>
            <a:off x="-29980" y="-14990"/>
            <a:ext cx="12326112" cy="4122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picture containing drawing&#10;&#10;Description automatically generated">
            <a:extLst>
              <a:ext uri="{FF2B5EF4-FFF2-40B4-BE49-F238E27FC236}">
                <a16:creationId xmlns:a16="http://schemas.microsoft.com/office/drawing/2014/main" id="{09A3C1DA-E54D-C448-99BA-9B0C20CE7AA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82699" y="598108"/>
            <a:ext cx="4939081" cy="2744699"/>
          </a:xfrm>
          <a:prstGeom prst="rect">
            <a:avLst/>
          </a:prstGeom>
        </p:spPr>
      </p:pic>
      <p:sp>
        <p:nvSpPr>
          <p:cNvPr id="13" name="Rectangle 12">
            <a:extLst>
              <a:ext uri="{FF2B5EF4-FFF2-40B4-BE49-F238E27FC236}">
                <a16:creationId xmlns:a16="http://schemas.microsoft.com/office/drawing/2014/main" id="{215FCD2F-5707-2044-A417-237E6464AFB9}"/>
              </a:ext>
            </a:extLst>
          </p:cNvPr>
          <p:cNvSpPr/>
          <p:nvPr userDrawn="1"/>
        </p:nvSpPr>
        <p:spPr>
          <a:xfrm>
            <a:off x="-29980" y="15170046"/>
            <a:ext cx="12488680" cy="10859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925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5A6284-D9C7-764D-92A5-C9027AB2F1EA}"/>
              </a:ext>
            </a:extLst>
          </p:cNvPr>
          <p:cNvPicPr>
            <a:picLocks noChangeAspect="1"/>
          </p:cNvPicPr>
          <p:nvPr userDrawn="1"/>
        </p:nvPicPr>
        <p:blipFill>
          <a:blip r:embed="rId2">
            <a:alphaModFix amt="67000"/>
            <a:extLst>
              <a:ext uri="{28A0092B-C50C-407E-A947-70E740481C1C}">
                <a14:useLocalDpi xmlns:a14="http://schemas.microsoft.com/office/drawing/2010/main" val="0"/>
              </a:ext>
            </a:extLst>
          </a:blip>
          <a:srcRect/>
          <a:stretch/>
        </p:blipFill>
        <p:spPr>
          <a:xfrm>
            <a:off x="-1" y="1"/>
            <a:ext cx="12281178" cy="16351623"/>
          </a:xfrm>
          <a:prstGeom prst="rect">
            <a:avLst/>
          </a:prstGeom>
        </p:spPr>
      </p:pic>
      <p:sp>
        <p:nvSpPr>
          <p:cNvPr id="2" name="Title 1"/>
          <p:cNvSpPr>
            <a:spLocks noGrp="1"/>
          </p:cNvSpPr>
          <p:nvPr>
            <p:ph type="title"/>
          </p:nvPr>
        </p:nvSpPr>
        <p:spPr>
          <a:xfrm>
            <a:off x="838200" y="865485"/>
            <a:ext cx="10515600" cy="3142075"/>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4327407"/>
            <a:ext cx="10515600" cy="1031428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02664E4A-C255-824E-9E52-926C49DAF972}"/>
              </a:ext>
            </a:extLst>
          </p:cNvPr>
          <p:cNvSpPr>
            <a:spLocks noGrp="1"/>
          </p:cNvSpPr>
          <p:nvPr>
            <p:ph type="sldNum" sz="quarter" idx="4"/>
          </p:nvPr>
        </p:nvSpPr>
        <p:spPr>
          <a:xfrm>
            <a:off x="12877800" y="15542919"/>
            <a:ext cx="2743200" cy="865481"/>
          </a:xfrm>
          <a:prstGeom prst="rect">
            <a:avLst/>
          </a:prstGeom>
        </p:spPr>
        <p:txBody>
          <a:bodyPr/>
          <a:lstStyle>
            <a:lvl1pPr>
              <a:defRPr>
                <a:solidFill>
                  <a:srgbClr val="444944"/>
                </a:solidFill>
              </a:defRPr>
            </a:lvl1pPr>
          </a:lstStyle>
          <a:p>
            <a:fld id="{2ED6A766-545D-4F49-9F7B-828EFF06F670}" type="slidenum">
              <a:rPr lang="en-GB" smtClean="0"/>
              <a:pPr/>
              <a:t>‹#›</a:t>
            </a:fld>
            <a:endParaRPr lang="en-GB" dirty="0"/>
          </a:p>
        </p:txBody>
      </p:sp>
      <p:pic>
        <p:nvPicPr>
          <p:cNvPr id="12" name="Picture 11" descr="A picture containing drawing&#10;&#10;Description automatically generated">
            <a:extLst>
              <a:ext uri="{FF2B5EF4-FFF2-40B4-BE49-F238E27FC236}">
                <a16:creationId xmlns:a16="http://schemas.microsoft.com/office/drawing/2014/main" id="{C06FEF1B-4EE2-5D48-8745-375DF040FF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1945" y="15509837"/>
            <a:ext cx="933465" cy="518736"/>
          </a:xfrm>
          <a:prstGeom prst="rect">
            <a:avLst/>
          </a:prstGeom>
        </p:spPr>
      </p:pic>
      <p:sp>
        <p:nvSpPr>
          <p:cNvPr id="14" name="Footer Placeholder 4">
            <a:extLst>
              <a:ext uri="{FF2B5EF4-FFF2-40B4-BE49-F238E27FC236}">
                <a16:creationId xmlns:a16="http://schemas.microsoft.com/office/drawing/2014/main" id="{C586086F-C125-D146-969B-AF980528674A}"/>
              </a:ext>
            </a:extLst>
          </p:cNvPr>
          <p:cNvSpPr>
            <a:spLocks noGrp="1"/>
          </p:cNvSpPr>
          <p:nvPr>
            <p:ph type="ftr" sz="quarter" idx="3"/>
          </p:nvPr>
        </p:nvSpPr>
        <p:spPr>
          <a:xfrm>
            <a:off x="7383504" y="15434798"/>
            <a:ext cx="4114800" cy="865481"/>
          </a:xfrm>
          <a:prstGeom prst="rect">
            <a:avLst/>
          </a:prstGeom>
        </p:spPr>
        <p:txBody>
          <a:bodyPr vert="horz" lIns="91440" tIns="45720" rIns="91440" bIns="45720" rtlCol="0" anchor="ctr"/>
          <a:lstStyle>
            <a:lvl1pPr algn="r">
              <a:defRPr sz="1100" b="0" i="0">
                <a:solidFill>
                  <a:srgbClr val="444944"/>
                </a:solidFill>
                <a:latin typeface="Arial Nova Cond Light" panose="020B0306020202020204" pitchFamily="34" charset="0"/>
              </a:defRPr>
            </a:lvl1pPr>
          </a:lstStyle>
          <a:p>
            <a:r>
              <a:rPr lang="en-GB" dirty="0"/>
              <a:t>Client’s Name   |   Date   |   Title</a:t>
            </a:r>
          </a:p>
        </p:txBody>
      </p:sp>
    </p:spTree>
    <p:extLst>
      <p:ext uri="{BB962C8B-B14F-4D97-AF65-F5344CB8AC3E}">
        <p14:creationId xmlns:p14="http://schemas.microsoft.com/office/powerpoint/2010/main" val="1852717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4CD898-C6A9-444C-A8CF-EFB874C08E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 y="0"/>
            <a:ext cx="12192001" cy="14458950"/>
          </a:xfrm>
          <a:prstGeom prst="rect">
            <a:avLst/>
          </a:prstGeom>
        </p:spPr>
      </p:pic>
      <p:sp>
        <p:nvSpPr>
          <p:cNvPr id="2" name="Title 1"/>
          <p:cNvSpPr>
            <a:spLocks noGrp="1"/>
          </p:cNvSpPr>
          <p:nvPr>
            <p:ph type="title"/>
          </p:nvPr>
        </p:nvSpPr>
        <p:spPr>
          <a:xfrm>
            <a:off x="831851" y="4052716"/>
            <a:ext cx="10515600" cy="6762043"/>
          </a:xfrm>
          <a:prstGeom prst="rect">
            <a:avLst/>
          </a:prstGeom>
        </p:spPr>
        <p:txBody>
          <a:bodyPr anchor="b"/>
          <a:lstStyle>
            <a:lvl1pPr>
              <a:defRPr sz="8000"/>
            </a:lvl1pPr>
          </a:lstStyle>
          <a:p>
            <a:r>
              <a:rPr lang="en-US"/>
              <a:t>Click to edit Master title style</a:t>
            </a:r>
            <a:endParaRPr lang="en-US" dirty="0"/>
          </a:p>
        </p:txBody>
      </p:sp>
      <p:sp>
        <p:nvSpPr>
          <p:cNvPr id="3" name="Text Placeholder 2"/>
          <p:cNvSpPr>
            <a:spLocks noGrp="1"/>
          </p:cNvSpPr>
          <p:nvPr>
            <p:ph type="body" idx="1"/>
          </p:nvPr>
        </p:nvSpPr>
        <p:spPr>
          <a:xfrm>
            <a:off x="831851" y="10878731"/>
            <a:ext cx="10515600" cy="3555999"/>
          </a:xfrm>
          <a:prstGeom prst="rect">
            <a:avLst/>
          </a:prstGeo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8" name="Rectangle 7">
            <a:extLst>
              <a:ext uri="{FF2B5EF4-FFF2-40B4-BE49-F238E27FC236}">
                <a16:creationId xmlns:a16="http://schemas.microsoft.com/office/drawing/2014/main" id="{2C689467-C7F6-5241-8E06-2D4AE7156754}"/>
              </a:ext>
            </a:extLst>
          </p:cNvPr>
          <p:cNvSpPr/>
          <p:nvPr userDrawn="1"/>
        </p:nvSpPr>
        <p:spPr>
          <a:xfrm>
            <a:off x="0" y="2082800"/>
            <a:ext cx="12192000" cy="1254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4693C777-2136-1A4D-A41F-1D33EEFF991B}"/>
              </a:ext>
            </a:extLst>
          </p:cNvPr>
          <p:cNvSpPr>
            <a:spLocks noGrp="1"/>
          </p:cNvSpPr>
          <p:nvPr>
            <p:ph type="sldNum" sz="quarter" idx="4"/>
          </p:nvPr>
        </p:nvSpPr>
        <p:spPr>
          <a:xfrm>
            <a:off x="13034963" y="15114294"/>
            <a:ext cx="2743200" cy="865481"/>
          </a:xfrm>
          <a:prstGeom prst="rect">
            <a:avLst/>
          </a:prstGeom>
        </p:spPr>
        <p:txBody>
          <a:bodyPr/>
          <a:lstStyle>
            <a:lvl1pPr>
              <a:defRPr>
                <a:solidFill>
                  <a:srgbClr val="444944"/>
                </a:solidFill>
              </a:defRPr>
            </a:lvl1pPr>
          </a:lstStyle>
          <a:p>
            <a:fld id="{2ED6A766-545D-4F49-9F7B-828EFF06F670}" type="slidenum">
              <a:rPr lang="en-GB" smtClean="0"/>
              <a:pPr/>
              <a:t>‹#›</a:t>
            </a:fld>
            <a:endParaRPr lang="en-GB" dirty="0"/>
          </a:p>
        </p:txBody>
      </p:sp>
      <p:sp>
        <p:nvSpPr>
          <p:cNvPr id="15" name="Footer Placeholder 4">
            <a:extLst>
              <a:ext uri="{FF2B5EF4-FFF2-40B4-BE49-F238E27FC236}">
                <a16:creationId xmlns:a16="http://schemas.microsoft.com/office/drawing/2014/main" id="{250656A0-F937-0345-91CF-3296A0BC2435}"/>
              </a:ext>
            </a:extLst>
          </p:cNvPr>
          <p:cNvSpPr>
            <a:spLocks noGrp="1"/>
          </p:cNvSpPr>
          <p:nvPr>
            <p:ph type="ftr" sz="quarter" idx="3"/>
          </p:nvPr>
        </p:nvSpPr>
        <p:spPr>
          <a:xfrm>
            <a:off x="7383504" y="15434798"/>
            <a:ext cx="4114800" cy="865481"/>
          </a:xfrm>
          <a:prstGeom prst="rect">
            <a:avLst/>
          </a:prstGeom>
        </p:spPr>
        <p:txBody>
          <a:bodyPr vert="horz" lIns="91440" tIns="45720" rIns="91440" bIns="45720" rtlCol="0" anchor="ctr"/>
          <a:lstStyle>
            <a:lvl1pPr algn="r">
              <a:defRPr sz="1100" b="0" i="0">
                <a:solidFill>
                  <a:srgbClr val="444944"/>
                </a:solidFill>
                <a:latin typeface="Arial Nova Cond Light" panose="020B0306020202020204" pitchFamily="34" charset="0"/>
              </a:defRPr>
            </a:lvl1pPr>
          </a:lstStyle>
          <a:p>
            <a:r>
              <a:rPr lang="en-GB" dirty="0"/>
              <a:t>Client’s Name   |   Date   |   Title</a:t>
            </a:r>
          </a:p>
        </p:txBody>
      </p:sp>
    </p:spTree>
    <p:extLst>
      <p:ext uri="{BB962C8B-B14F-4D97-AF65-F5344CB8AC3E}">
        <p14:creationId xmlns:p14="http://schemas.microsoft.com/office/powerpoint/2010/main" val="3473537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15066908"/>
            <a:ext cx="2743200" cy="865481"/>
          </a:xfrm>
          <a:prstGeom prst="rect">
            <a:avLst/>
          </a:prstGeom>
        </p:spPr>
        <p:txBody>
          <a:bodyPr/>
          <a:lstStyle/>
          <a:p>
            <a:fld id="{A4F5D21B-BB2A-4E1F-98B6-E0F8D29F48EE}" type="datetimeFigureOut">
              <a:rPr lang="en-GB" smtClean="0"/>
              <a:t>03/08/2020</a:t>
            </a:fld>
            <a:endParaRPr lang="en-GB"/>
          </a:p>
        </p:txBody>
      </p:sp>
      <p:sp>
        <p:nvSpPr>
          <p:cNvPr id="3" name="Footer Placeholder 2"/>
          <p:cNvSpPr>
            <a:spLocks noGrp="1"/>
          </p:cNvSpPr>
          <p:nvPr>
            <p:ph type="ftr" sz="quarter" idx="11"/>
          </p:nvPr>
        </p:nvSpPr>
        <p:spPr>
          <a:xfrm>
            <a:off x="2139992" y="15286881"/>
            <a:ext cx="4114800" cy="865481"/>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15066908"/>
            <a:ext cx="2743200" cy="865481"/>
          </a:xfrm>
          <a:prstGeom prst="rect">
            <a:avLst/>
          </a:prstGeom>
        </p:spPr>
        <p:txBody>
          <a:bodyPr/>
          <a:lstStyle/>
          <a:p>
            <a:fld id="{2ED6A766-545D-4F49-9F7B-828EFF06F670}" type="slidenum">
              <a:rPr lang="en-GB" smtClean="0"/>
              <a:t>‹#›</a:t>
            </a:fld>
            <a:endParaRPr lang="en-GB"/>
          </a:p>
        </p:txBody>
      </p:sp>
      <p:sp>
        <p:nvSpPr>
          <p:cNvPr id="5" name="Rectangle 4">
            <a:extLst>
              <a:ext uri="{FF2B5EF4-FFF2-40B4-BE49-F238E27FC236}">
                <a16:creationId xmlns:a16="http://schemas.microsoft.com/office/drawing/2014/main" id="{26C1B4D0-D0ED-4B45-AC71-E2B412B4F684}"/>
              </a:ext>
            </a:extLst>
          </p:cNvPr>
          <p:cNvSpPr/>
          <p:nvPr userDrawn="1"/>
        </p:nvSpPr>
        <p:spPr>
          <a:xfrm flipH="1" flipV="1">
            <a:off x="0" y="0"/>
            <a:ext cx="12192000" cy="16256000"/>
          </a:xfrm>
          <a:prstGeom prst="rect">
            <a:avLst/>
          </a:prstGeom>
          <a:solidFill>
            <a:srgbClr val="00B2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254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865485"/>
            <a:ext cx="10515600" cy="3142075"/>
          </a:xfrm>
          <a:prstGeom prst="rect">
            <a:avLst/>
          </a:prstGeom>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2BDCB628-3948-8F4F-9CC6-28DCA77F8358}"/>
              </a:ext>
            </a:extLst>
          </p:cNvPr>
          <p:cNvSpPr>
            <a:spLocks noGrp="1"/>
          </p:cNvSpPr>
          <p:nvPr>
            <p:ph type="sldNum" sz="quarter" idx="4"/>
          </p:nvPr>
        </p:nvSpPr>
        <p:spPr>
          <a:xfrm>
            <a:off x="12720638" y="15542919"/>
            <a:ext cx="2743200" cy="865481"/>
          </a:xfrm>
          <a:prstGeom prst="rect">
            <a:avLst/>
          </a:prstGeom>
        </p:spPr>
        <p:txBody>
          <a:bodyPr/>
          <a:lstStyle>
            <a:lvl1pPr>
              <a:defRPr>
                <a:solidFill>
                  <a:srgbClr val="444944"/>
                </a:solidFill>
              </a:defRPr>
            </a:lvl1pPr>
          </a:lstStyle>
          <a:p>
            <a:fld id="{2ED6A766-545D-4F49-9F7B-828EFF06F670}" type="slidenum">
              <a:rPr lang="en-GB" smtClean="0"/>
              <a:pPr/>
              <a:t>‹#›</a:t>
            </a:fld>
            <a:endParaRPr lang="en-GB" dirty="0"/>
          </a:p>
        </p:txBody>
      </p:sp>
      <p:sp>
        <p:nvSpPr>
          <p:cNvPr id="10" name="Footer Placeholder 4">
            <a:extLst>
              <a:ext uri="{FF2B5EF4-FFF2-40B4-BE49-F238E27FC236}">
                <a16:creationId xmlns:a16="http://schemas.microsoft.com/office/drawing/2014/main" id="{4288E4AF-58AB-524C-A708-54B59BBB80B1}"/>
              </a:ext>
            </a:extLst>
          </p:cNvPr>
          <p:cNvSpPr>
            <a:spLocks noGrp="1"/>
          </p:cNvSpPr>
          <p:nvPr>
            <p:ph type="ftr" sz="quarter" idx="3"/>
          </p:nvPr>
        </p:nvSpPr>
        <p:spPr>
          <a:xfrm>
            <a:off x="7383504" y="15434798"/>
            <a:ext cx="4114800" cy="865481"/>
          </a:xfrm>
          <a:prstGeom prst="rect">
            <a:avLst/>
          </a:prstGeom>
        </p:spPr>
        <p:txBody>
          <a:bodyPr vert="horz" lIns="91440" tIns="45720" rIns="91440" bIns="45720" rtlCol="0" anchor="ctr"/>
          <a:lstStyle>
            <a:lvl1pPr algn="r">
              <a:defRPr sz="1100" b="0" i="0">
                <a:solidFill>
                  <a:srgbClr val="444944"/>
                </a:solidFill>
                <a:latin typeface="Arial Nova Cond Light" panose="020B0306020202020204" pitchFamily="34" charset="0"/>
              </a:defRPr>
            </a:lvl1pPr>
          </a:lstStyle>
          <a:p>
            <a:r>
              <a:rPr lang="en-GB" dirty="0"/>
              <a:t>Client’s Name   |   Date   |   Title</a:t>
            </a:r>
          </a:p>
        </p:txBody>
      </p:sp>
    </p:spTree>
    <p:extLst>
      <p:ext uri="{BB962C8B-B14F-4D97-AF65-F5344CB8AC3E}">
        <p14:creationId xmlns:p14="http://schemas.microsoft.com/office/powerpoint/2010/main" val="330277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F6B74DA-1380-6D42-9317-FE5523130E26}"/>
              </a:ext>
            </a:extLst>
          </p:cNvPr>
          <p:cNvSpPr>
            <a:spLocks noGrp="1"/>
          </p:cNvSpPr>
          <p:nvPr>
            <p:ph type="sldNum" sz="quarter" idx="4"/>
          </p:nvPr>
        </p:nvSpPr>
        <p:spPr>
          <a:xfrm>
            <a:off x="13749337" y="15542919"/>
            <a:ext cx="2743200" cy="865481"/>
          </a:xfrm>
          <a:prstGeom prst="rect">
            <a:avLst/>
          </a:prstGeom>
        </p:spPr>
        <p:txBody>
          <a:bodyPr/>
          <a:lstStyle>
            <a:lvl1pPr>
              <a:defRPr>
                <a:solidFill>
                  <a:srgbClr val="444944"/>
                </a:solidFill>
              </a:defRPr>
            </a:lvl1pPr>
          </a:lstStyle>
          <a:p>
            <a:fld id="{2ED6A766-545D-4F49-9F7B-828EFF06F670}" type="slidenum">
              <a:rPr lang="en-GB" smtClean="0"/>
              <a:pPr/>
              <a:t>‹#›</a:t>
            </a:fld>
            <a:endParaRPr lang="en-GB" dirty="0"/>
          </a:p>
        </p:txBody>
      </p:sp>
      <p:sp>
        <p:nvSpPr>
          <p:cNvPr id="10" name="Footer Placeholder 4">
            <a:extLst>
              <a:ext uri="{FF2B5EF4-FFF2-40B4-BE49-F238E27FC236}">
                <a16:creationId xmlns:a16="http://schemas.microsoft.com/office/drawing/2014/main" id="{7E2812C2-30A3-C040-879A-F67FC040160C}"/>
              </a:ext>
            </a:extLst>
          </p:cNvPr>
          <p:cNvSpPr>
            <a:spLocks noGrp="1"/>
          </p:cNvSpPr>
          <p:nvPr>
            <p:ph type="ftr" sz="quarter" idx="3"/>
          </p:nvPr>
        </p:nvSpPr>
        <p:spPr>
          <a:xfrm>
            <a:off x="7383504" y="15434798"/>
            <a:ext cx="4114800" cy="865481"/>
          </a:xfrm>
          <a:prstGeom prst="rect">
            <a:avLst/>
          </a:prstGeom>
        </p:spPr>
        <p:txBody>
          <a:bodyPr vert="horz" lIns="91440" tIns="45720" rIns="91440" bIns="45720" rtlCol="0" anchor="ctr"/>
          <a:lstStyle>
            <a:lvl1pPr algn="r">
              <a:defRPr sz="1100" b="0" i="0">
                <a:solidFill>
                  <a:srgbClr val="444944"/>
                </a:solidFill>
                <a:latin typeface="Arial Nova Cond Light" panose="020B0306020202020204" pitchFamily="34" charset="0"/>
              </a:defRPr>
            </a:lvl1pPr>
          </a:lstStyle>
          <a:p>
            <a:r>
              <a:rPr lang="en-GB" dirty="0"/>
              <a:t>Client’s Name   |   Date   |   Title</a:t>
            </a:r>
          </a:p>
        </p:txBody>
      </p:sp>
    </p:spTree>
    <p:extLst>
      <p:ext uri="{BB962C8B-B14F-4D97-AF65-F5344CB8AC3E}">
        <p14:creationId xmlns:p14="http://schemas.microsoft.com/office/powerpoint/2010/main" val="3583190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65485"/>
            <a:ext cx="10515600" cy="3142075"/>
          </a:xfrm>
          <a:prstGeom prst="rect">
            <a:avLst/>
          </a:prstGeom>
        </p:spPr>
        <p:txBody>
          <a:bodyPr/>
          <a:lstStyle/>
          <a:p>
            <a:r>
              <a:rPr lang="en-US" dirty="0"/>
              <a:t>Click to edit Master title style</a:t>
            </a:r>
          </a:p>
        </p:txBody>
      </p:sp>
      <p:sp>
        <p:nvSpPr>
          <p:cNvPr id="5" name="Date Placeholder 4"/>
          <p:cNvSpPr>
            <a:spLocks noGrp="1"/>
          </p:cNvSpPr>
          <p:nvPr>
            <p:ph type="dt" sz="half" idx="10"/>
          </p:nvPr>
        </p:nvSpPr>
        <p:spPr>
          <a:xfrm>
            <a:off x="838200" y="15066908"/>
            <a:ext cx="2743200" cy="865481"/>
          </a:xfrm>
          <a:prstGeom prst="rect">
            <a:avLst/>
          </a:prstGeom>
        </p:spPr>
        <p:txBody>
          <a:bodyPr/>
          <a:lstStyle/>
          <a:p>
            <a:fld id="{A4F5D21B-BB2A-4E1F-98B6-E0F8D29F48EE}" type="datetimeFigureOut">
              <a:rPr lang="en-GB" smtClean="0"/>
              <a:t>03/08/2020</a:t>
            </a:fld>
            <a:endParaRPr lang="en-GB"/>
          </a:p>
        </p:txBody>
      </p:sp>
      <p:sp>
        <p:nvSpPr>
          <p:cNvPr id="6" name="Footer Placeholder 5"/>
          <p:cNvSpPr>
            <a:spLocks noGrp="1"/>
          </p:cNvSpPr>
          <p:nvPr>
            <p:ph type="ftr" sz="quarter" idx="11"/>
          </p:nvPr>
        </p:nvSpPr>
        <p:spPr>
          <a:xfrm>
            <a:off x="2139992" y="15286881"/>
            <a:ext cx="4114800" cy="865481"/>
          </a:xfrm>
          <a:prstGeom prst="rect">
            <a:avLst/>
          </a:prstGeom>
        </p:spPr>
        <p:txBody>
          <a:bodyPr/>
          <a:lstStyle/>
          <a:p>
            <a:endParaRPr lang="en-GB" dirty="0"/>
          </a:p>
        </p:txBody>
      </p:sp>
      <p:sp>
        <p:nvSpPr>
          <p:cNvPr id="7" name="Slide Number Placeholder 6"/>
          <p:cNvSpPr>
            <a:spLocks noGrp="1"/>
          </p:cNvSpPr>
          <p:nvPr>
            <p:ph type="sldNum" sz="quarter" idx="12"/>
          </p:nvPr>
        </p:nvSpPr>
        <p:spPr>
          <a:xfrm>
            <a:off x="12192000" y="14931732"/>
            <a:ext cx="2743200" cy="865481"/>
          </a:xfrm>
          <a:prstGeom prst="rect">
            <a:avLst/>
          </a:prstGeom>
        </p:spPr>
        <p:txBody>
          <a:bodyPr/>
          <a:lstStyle/>
          <a:p>
            <a:fld id="{2ED6A766-545D-4F49-9F7B-828EFF06F670}" type="slidenum">
              <a:rPr lang="en-GB" smtClean="0"/>
              <a:t>‹#›</a:t>
            </a:fld>
            <a:endParaRPr lang="en-GB"/>
          </a:p>
        </p:txBody>
      </p:sp>
      <p:sp>
        <p:nvSpPr>
          <p:cNvPr id="9" name="Rectangle 8">
            <a:extLst>
              <a:ext uri="{FF2B5EF4-FFF2-40B4-BE49-F238E27FC236}">
                <a16:creationId xmlns:a16="http://schemas.microsoft.com/office/drawing/2014/main" id="{FC060E16-6572-9140-81C3-177127B47F18}"/>
              </a:ext>
            </a:extLst>
          </p:cNvPr>
          <p:cNvSpPr/>
          <p:nvPr userDrawn="1"/>
        </p:nvSpPr>
        <p:spPr>
          <a:xfrm>
            <a:off x="4332401" y="6303660"/>
            <a:ext cx="3612776" cy="1824340"/>
          </a:xfrm>
          <a:prstGeom prst="rect">
            <a:avLst/>
          </a:prstGeom>
          <a:solidFill>
            <a:srgbClr val="444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E5BAB64-0775-F440-BCD3-73CD2147A02A}"/>
              </a:ext>
            </a:extLst>
          </p:cNvPr>
          <p:cNvSpPr txBox="1"/>
          <p:nvPr userDrawn="1"/>
        </p:nvSpPr>
        <p:spPr>
          <a:xfrm>
            <a:off x="4466873" y="6771841"/>
            <a:ext cx="3348316" cy="1154162"/>
          </a:xfrm>
          <a:prstGeom prst="rect">
            <a:avLst/>
          </a:prstGeom>
          <a:noFill/>
        </p:spPr>
        <p:txBody>
          <a:bodyPr wrap="square" rtlCol="0">
            <a:spAutoFit/>
          </a:bodyPr>
          <a:lstStyle/>
          <a:p>
            <a:pPr algn="ctr"/>
            <a:r>
              <a:rPr lang="en-US" sz="2300" b="1" dirty="0">
                <a:solidFill>
                  <a:srgbClr val="FFF33E"/>
                </a:solidFill>
                <a:latin typeface="Arial Nova Cond" panose="020B0306020202020204" pitchFamily="34" charset="0"/>
              </a:rPr>
              <a:t>COACHING PLAN </a:t>
            </a:r>
            <a:br>
              <a:rPr lang="en-US" sz="2300" b="1" dirty="0">
                <a:solidFill>
                  <a:srgbClr val="FFF33E"/>
                </a:solidFill>
                <a:latin typeface="Arial Nova Cond" panose="020B0306020202020204" pitchFamily="34" charset="0"/>
              </a:rPr>
            </a:br>
            <a:r>
              <a:rPr lang="en-US" sz="2300" b="1" dirty="0">
                <a:solidFill>
                  <a:srgbClr val="FFF33E"/>
                </a:solidFill>
                <a:latin typeface="Arial Nova Cond" panose="020B0306020202020204" pitchFamily="34" charset="0"/>
              </a:rPr>
              <a:t>&amp; AGENDA SUBMITTED </a:t>
            </a:r>
            <a:br>
              <a:rPr lang="en-US" sz="2300" b="1" dirty="0">
                <a:solidFill>
                  <a:srgbClr val="FFF33E"/>
                </a:solidFill>
                <a:latin typeface="Arial Nova Cond" panose="020B0306020202020204" pitchFamily="34" charset="0"/>
              </a:rPr>
            </a:br>
            <a:r>
              <a:rPr lang="en-US" sz="2300" b="1" dirty="0">
                <a:solidFill>
                  <a:srgbClr val="FFF33E"/>
                </a:solidFill>
                <a:latin typeface="Arial Nova Cond" panose="020B0306020202020204" pitchFamily="34" charset="0"/>
              </a:rPr>
              <a:t>&amp; SIGNED OFF</a:t>
            </a:r>
            <a:endParaRPr lang="en-GB" sz="2300" b="1" dirty="0">
              <a:solidFill>
                <a:srgbClr val="FFF33E"/>
              </a:solidFill>
              <a:latin typeface="Arial Nova Cond" panose="020B0306020202020204" pitchFamily="34" charset="0"/>
            </a:endParaRPr>
          </a:p>
        </p:txBody>
      </p:sp>
      <p:pic>
        <p:nvPicPr>
          <p:cNvPr id="11" name="Graphic 10">
            <a:extLst>
              <a:ext uri="{FF2B5EF4-FFF2-40B4-BE49-F238E27FC236}">
                <a16:creationId xmlns:a16="http://schemas.microsoft.com/office/drawing/2014/main" id="{AF8B0C81-201C-6E44-9E8B-EE24EDEC949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08357" y="4819315"/>
            <a:ext cx="2857500" cy="2857500"/>
          </a:xfrm>
          <a:prstGeom prst="rect">
            <a:avLst/>
          </a:prstGeom>
        </p:spPr>
      </p:pic>
      <p:sp>
        <p:nvSpPr>
          <p:cNvPr id="12" name="TextBox 11">
            <a:extLst>
              <a:ext uri="{FF2B5EF4-FFF2-40B4-BE49-F238E27FC236}">
                <a16:creationId xmlns:a16="http://schemas.microsoft.com/office/drawing/2014/main" id="{45D2408E-6B66-5E4A-A1B7-8C9D3D5195BA}"/>
              </a:ext>
            </a:extLst>
          </p:cNvPr>
          <p:cNvSpPr txBox="1"/>
          <p:nvPr userDrawn="1"/>
        </p:nvSpPr>
        <p:spPr>
          <a:xfrm>
            <a:off x="5599019" y="5931872"/>
            <a:ext cx="1089212" cy="630942"/>
          </a:xfrm>
          <a:prstGeom prst="rect">
            <a:avLst/>
          </a:prstGeom>
          <a:noFill/>
        </p:spPr>
        <p:txBody>
          <a:bodyPr wrap="square" rtlCol="0">
            <a:spAutoFit/>
          </a:bodyPr>
          <a:lstStyle/>
          <a:p>
            <a:pPr algn="ctr"/>
            <a:r>
              <a:rPr lang="en-US" sz="3500" b="1" dirty="0">
                <a:solidFill>
                  <a:schemeClr val="bg1"/>
                </a:solidFill>
                <a:latin typeface="Arial Nova Cond" panose="020B0306020202020204" pitchFamily="34" charset="0"/>
              </a:rPr>
              <a:t>2</a:t>
            </a:r>
            <a:endParaRPr lang="en-GB" sz="3500" b="1" dirty="0">
              <a:solidFill>
                <a:schemeClr val="bg1"/>
              </a:solidFill>
              <a:latin typeface="Arial Nova Cond" panose="020B0306020202020204" pitchFamily="34" charset="0"/>
            </a:endParaRPr>
          </a:p>
        </p:txBody>
      </p:sp>
      <p:sp>
        <p:nvSpPr>
          <p:cNvPr id="15" name="Footer Placeholder 4">
            <a:extLst>
              <a:ext uri="{FF2B5EF4-FFF2-40B4-BE49-F238E27FC236}">
                <a16:creationId xmlns:a16="http://schemas.microsoft.com/office/drawing/2014/main" id="{06468A8C-A95F-B644-BFA3-F364BD8D2181}"/>
              </a:ext>
            </a:extLst>
          </p:cNvPr>
          <p:cNvSpPr txBox="1">
            <a:spLocks/>
          </p:cNvSpPr>
          <p:nvPr userDrawn="1"/>
        </p:nvSpPr>
        <p:spPr>
          <a:xfrm>
            <a:off x="7383504" y="15434798"/>
            <a:ext cx="4114800" cy="865481"/>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rgbClr val="444944"/>
                </a:solidFill>
                <a:latin typeface="Arial Nova Cond Light" panose="020B0306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Client’s Name   |   Date   |   Title</a:t>
            </a:r>
            <a:endParaRPr lang="en-GB" dirty="0"/>
          </a:p>
        </p:txBody>
      </p:sp>
    </p:spTree>
    <p:extLst>
      <p:ext uri="{BB962C8B-B14F-4D97-AF65-F5344CB8AC3E}">
        <p14:creationId xmlns:p14="http://schemas.microsoft.com/office/powerpoint/2010/main" val="3965385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65485"/>
            <a:ext cx="10515600" cy="3142075"/>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984979"/>
            <a:ext cx="5157787" cy="1952977"/>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839789" y="5937956"/>
            <a:ext cx="5157787" cy="8733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3984979"/>
            <a:ext cx="5183188" cy="1952977"/>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72201" y="5937956"/>
            <a:ext cx="5183188" cy="87338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15066908"/>
            <a:ext cx="2743200" cy="865481"/>
          </a:xfrm>
          <a:prstGeom prst="rect">
            <a:avLst/>
          </a:prstGeom>
        </p:spPr>
        <p:txBody>
          <a:bodyPr/>
          <a:lstStyle/>
          <a:p>
            <a:fld id="{A4F5D21B-BB2A-4E1F-98B6-E0F8D29F48EE}" type="datetimeFigureOut">
              <a:rPr lang="en-GB" smtClean="0"/>
              <a:t>03/08/2020</a:t>
            </a:fld>
            <a:endParaRPr lang="en-GB"/>
          </a:p>
        </p:txBody>
      </p:sp>
      <p:sp>
        <p:nvSpPr>
          <p:cNvPr id="8" name="Footer Placeholder 7"/>
          <p:cNvSpPr>
            <a:spLocks noGrp="1"/>
          </p:cNvSpPr>
          <p:nvPr>
            <p:ph type="ftr" sz="quarter" idx="11"/>
          </p:nvPr>
        </p:nvSpPr>
        <p:spPr>
          <a:xfrm>
            <a:off x="2139992" y="15286881"/>
            <a:ext cx="4114800" cy="865481"/>
          </a:xfrm>
          <a:prstGeom prst="rect">
            <a:avLst/>
          </a:prstGeom>
        </p:spPr>
        <p:txBody>
          <a:bodyPr/>
          <a:lstStyle/>
          <a:p>
            <a:endParaRPr lang="en-GB"/>
          </a:p>
        </p:txBody>
      </p:sp>
      <p:sp>
        <p:nvSpPr>
          <p:cNvPr id="13" name="Footer Placeholder 4">
            <a:extLst>
              <a:ext uri="{FF2B5EF4-FFF2-40B4-BE49-F238E27FC236}">
                <a16:creationId xmlns:a16="http://schemas.microsoft.com/office/drawing/2014/main" id="{CB2CE014-F917-F646-AF33-C125580F7FEC}"/>
              </a:ext>
            </a:extLst>
          </p:cNvPr>
          <p:cNvSpPr txBox="1">
            <a:spLocks/>
          </p:cNvSpPr>
          <p:nvPr userDrawn="1"/>
        </p:nvSpPr>
        <p:spPr>
          <a:xfrm>
            <a:off x="7383504" y="15434798"/>
            <a:ext cx="4114800" cy="865481"/>
          </a:xfrm>
          <a:prstGeom prst="rect">
            <a:avLst/>
          </a:prstGeom>
        </p:spPr>
        <p:txBody>
          <a:bodyPr vert="horz" lIns="91440" tIns="45720" rIns="91440" bIns="45720" rtlCol="0" anchor="ctr"/>
          <a:lstStyle>
            <a:defPPr>
              <a:defRPr lang="en-US"/>
            </a:defPPr>
            <a:lvl1pPr marL="0" algn="r" defTabSz="457200" rtl="0" eaLnBrk="1" latinLnBrk="0" hangingPunct="1">
              <a:defRPr sz="1100" b="0" i="0" kern="1200">
                <a:solidFill>
                  <a:srgbClr val="444944"/>
                </a:solidFill>
                <a:latin typeface="Arial Nova Cond Light" panose="020B030602020202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Client’s Name   |   Date   |   Title</a:t>
            </a:r>
            <a:endParaRPr lang="en-GB" dirty="0"/>
          </a:p>
        </p:txBody>
      </p:sp>
    </p:spTree>
    <p:extLst>
      <p:ext uri="{BB962C8B-B14F-4D97-AF65-F5344CB8AC3E}">
        <p14:creationId xmlns:p14="http://schemas.microsoft.com/office/powerpoint/2010/main" val="209465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8B93825D-B248-3B4B-8033-90A8B4D99251}"/>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41945" y="15509837"/>
            <a:ext cx="933465" cy="518736"/>
          </a:xfrm>
          <a:prstGeom prst="rect">
            <a:avLst/>
          </a:prstGeom>
        </p:spPr>
      </p:pic>
      <p:sp>
        <p:nvSpPr>
          <p:cNvPr id="8" name="Slide Number Placeholder 5">
            <a:extLst>
              <a:ext uri="{FF2B5EF4-FFF2-40B4-BE49-F238E27FC236}">
                <a16:creationId xmlns:a16="http://schemas.microsoft.com/office/drawing/2014/main" id="{4CEB8D0D-8E22-6643-B888-F3E8A94CBA73}"/>
              </a:ext>
            </a:extLst>
          </p:cNvPr>
          <p:cNvSpPr>
            <a:spLocks noGrp="1"/>
          </p:cNvSpPr>
          <p:nvPr>
            <p:ph type="sldNum" sz="quarter" idx="4"/>
          </p:nvPr>
        </p:nvSpPr>
        <p:spPr>
          <a:xfrm>
            <a:off x="13249275" y="15542919"/>
            <a:ext cx="2743200" cy="865481"/>
          </a:xfrm>
          <a:prstGeom prst="rect">
            <a:avLst/>
          </a:prstGeom>
        </p:spPr>
        <p:txBody>
          <a:bodyPr/>
          <a:lstStyle>
            <a:lvl1pPr>
              <a:defRPr>
                <a:solidFill>
                  <a:srgbClr val="444944"/>
                </a:solidFill>
              </a:defRPr>
            </a:lvl1pPr>
          </a:lstStyle>
          <a:p>
            <a:fld id="{2ED6A766-545D-4F49-9F7B-828EFF06F670}" type="slidenum">
              <a:rPr lang="en-GB" smtClean="0"/>
              <a:pPr/>
              <a:t>‹#›</a:t>
            </a:fld>
            <a:endParaRPr lang="en-GB" dirty="0"/>
          </a:p>
        </p:txBody>
      </p:sp>
      <p:sp>
        <p:nvSpPr>
          <p:cNvPr id="15" name="Footer Placeholder 4">
            <a:extLst>
              <a:ext uri="{FF2B5EF4-FFF2-40B4-BE49-F238E27FC236}">
                <a16:creationId xmlns:a16="http://schemas.microsoft.com/office/drawing/2014/main" id="{98E2061F-DFB7-9F4C-9DEA-9A7E20339CD0}"/>
              </a:ext>
            </a:extLst>
          </p:cNvPr>
          <p:cNvSpPr>
            <a:spLocks noGrp="1"/>
          </p:cNvSpPr>
          <p:nvPr>
            <p:ph type="ftr" sz="quarter" idx="3"/>
          </p:nvPr>
        </p:nvSpPr>
        <p:spPr>
          <a:xfrm>
            <a:off x="7383504" y="15434798"/>
            <a:ext cx="4114800" cy="865481"/>
          </a:xfrm>
          <a:prstGeom prst="rect">
            <a:avLst/>
          </a:prstGeom>
        </p:spPr>
        <p:txBody>
          <a:bodyPr vert="horz" lIns="91440" tIns="45720" rIns="91440" bIns="45720" rtlCol="0" anchor="ctr"/>
          <a:lstStyle>
            <a:lvl1pPr algn="r">
              <a:defRPr sz="1100" b="0" i="0">
                <a:solidFill>
                  <a:srgbClr val="444944"/>
                </a:solidFill>
                <a:latin typeface="Arial Nova Cond Light" panose="020B0306020202020204" pitchFamily="34" charset="0"/>
              </a:defRPr>
            </a:lvl1pPr>
          </a:lstStyle>
          <a:p>
            <a:r>
              <a:rPr lang="en-GB" dirty="0"/>
              <a:t>Client’s Name   |   Date   |   Title</a:t>
            </a:r>
          </a:p>
        </p:txBody>
      </p:sp>
      <p:cxnSp>
        <p:nvCxnSpPr>
          <p:cNvPr id="17" name="Straight Connector 16">
            <a:extLst>
              <a:ext uri="{FF2B5EF4-FFF2-40B4-BE49-F238E27FC236}">
                <a16:creationId xmlns:a16="http://schemas.microsoft.com/office/drawing/2014/main" id="{C18FF8F3-9A73-E946-954E-C46E170CFED2}"/>
              </a:ext>
            </a:extLst>
          </p:cNvPr>
          <p:cNvCxnSpPr>
            <a:cxnSpLocks/>
          </p:cNvCxnSpPr>
          <p:nvPr userDrawn="1"/>
        </p:nvCxnSpPr>
        <p:spPr>
          <a:xfrm>
            <a:off x="803275" y="15362745"/>
            <a:ext cx="10585450" cy="0"/>
          </a:xfrm>
          <a:prstGeom prst="line">
            <a:avLst/>
          </a:prstGeom>
          <a:ln w="6350">
            <a:solidFill>
              <a:srgbClr val="444944">
                <a:alpha val="7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51015"/>
      </p:ext>
    </p:extLst>
  </p:cSld>
  <p:clrMap bg1="lt1" tx1="dk1" bg2="lt2" tx2="dk2" accent1="accent1" accent2="accent2" accent3="accent3" accent4="accent4" accent5="accent5" accent6="accent6" hlink="hlink" folHlink="folHlink"/>
  <p:sldLayoutIdLst>
    <p:sldLayoutId id="2147483685" r:id="rId1"/>
    <p:sldLayoutId id="2147483697" r:id="rId2"/>
    <p:sldLayoutId id="2147483686" r:id="rId3"/>
    <p:sldLayoutId id="2147483687" r:id="rId4"/>
    <p:sldLayoutId id="2147483691" r:id="rId5"/>
    <p:sldLayoutId id="2147483690" r:id="rId6"/>
    <p:sldLayoutId id="2147483696" r:id="rId7"/>
    <p:sldLayoutId id="2147483688" r:id="rId8"/>
    <p:sldLayoutId id="2147483689" r:id="rId9"/>
    <p:sldLayoutId id="2147483692" r:id="rId10"/>
    <p:sldLayoutId id="2147483693" r:id="rId11"/>
    <p:sldLayoutId id="2147483694" r:id="rId12"/>
    <p:sldLayoutId id="2147483695" r:id="rId1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20" userDrawn="1">
          <p15:clr>
            <a:srgbClr val="F26B43"/>
          </p15:clr>
        </p15:guide>
        <p15:guide id="3" pos="506" userDrawn="1">
          <p15:clr>
            <a:srgbClr val="F26B43"/>
          </p15:clr>
        </p15:guide>
        <p15:guide id="4" pos="7174" userDrawn="1">
          <p15:clr>
            <a:srgbClr val="F26B43"/>
          </p15:clr>
        </p15:guide>
        <p15:guide id="5" orient="horz" pos="539" userDrawn="1">
          <p15:clr>
            <a:srgbClr val="F26B43"/>
          </p15:clr>
        </p15:guide>
        <p15:guide id="6" orient="horz" pos="9973" userDrawn="1">
          <p15:clr>
            <a:srgbClr val="F26B43"/>
          </p15:clr>
        </p15:guide>
        <p15:guide id="8" pos="387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theteamspace.com/blog" TargetMode="External"/><Relationship Id="rId7" Type="http://schemas.openxmlformats.org/officeDocument/2006/relationships/image" Target="../media/image7.jpeg"/><Relationship Id="rId2" Type="http://schemas.openxmlformats.org/officeDocument/2006/relationships/hyperlink" Target="http://www.theteamspace.com/" TargetMode="External"/><Relationship Id="rId1" Type="http://schemas.openxmlformats.org/officeDocument/2006/relationships/slideLayout" Target="../slideLayouts/slideLayout6.xml"/><Relationship Id="rId6" Type="http://schemas.openxmlformats.org/officeDocument/2006/relationships/image" Target="../media/image6.jpg"/><Relationship Id="rId5" Type="http://schemas.openxmlformats.org/officeDocument/2006/relationships/hyperlink" Target="http://www.linkedin.com/in/andrewfieldhouse1" TargetMode="External"/><Relationship Id="rId4" Type="http://schemas.openxmlformats.org/officeDocument/2006/relationships/hyperlink" Target="mailto:andy@theteamspac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E384-AB66-4F17-85D9-BA703E492110}"/>
              </a:ext>
            </a:extLst>
          </p:cNvPr>
          <p:cNvSpPr>
            <a:spLocks noGrp="1"/>
          </p:cNvSpPr>
          <p:nvPr>
            <p:ph type="title"/>
          </p:nvPr>
        </p:nvSpPr>
        <p:spPr>
          <a:xfrm>
            <a:off x="947779" y="1113817"/>
            <a:ext cx="10550525" cy="2037945"/>
          </a:xfrm>
        </p:spPr>
        <p:txBody>
          <a:bodyPr>
            <a:normAutofit/>
          </a:bodyPr>
          <a:lstStyle/>
          <a:p>
            <a:pPr algn="ctr"/>
            <a:r>
              <a:rPr lang="en-US" sz="5000" b="1" dirty="0">
                <a:solidFill>
                  <a:srgbClr val="00B28E"/>
                </a:solidFill>
                <a:latin typeface="Arial Nova Cond" panose="020B0306020202020204" pitchFamily="34" charset="0"/>
              </a:rPr>
              <a:t>PROFILE: ANDY FIELDHOUSE</a:t>
            </a:r>
            <a:br>
              <a:rPr lang="en-US" sz="5000" b="1" dirty="0">
                <a:solidFill>
                  <a:srgbClr val="00B28E"/>
                </a:solidFill>
                <a:latin typeface="Arial Nova Cond" panose="020B0306020202020204" pitchFamily="34" charset="0"/>
              </a:rPr>
            </a:br>
            <a:br>
              <a:rPr lang="en-US" sz="5000" b="1" dirty="0">
                <a:solidFill>
                  <a:srgbClr val="00B28E"/>
                </a:solidFill>
                <a:latin typeface="Arial Nova Cond" panose="020B0306020202020204" pitchFamily="34" charset="0"/>
              </a:rPr>
            </a:br>
            <a:r>
              <a:rPr lang="en-US" sz="3600" b="1" i="1" dirty="0">
                <a:solidFill>
                  <a:srgbClr val="00B28E"/>
                </a:solidFill>
                <a:latin typeface="Arial Nova Cond" panose="020B0306020202020204" pitchFamily="34" charset="0"/>
              </a:rPr>
              <a:t>Author of ‘Getting Teamwork Right’</a:t>
            </a:r>
            <a:endParaRPr lang="en-GB" sz="3600" b="1" i="1" dirty="0">
              <a:solidFill>
                <a:srgbClr val="00B28E"/>
              </a:solidFill>
              <a:latin typeface="Arial Nova Cond" panose="020B0306020202020204" pitchFamily="34" charset="0"/>
            </a:endParaRPr>
          </a:p>
        </p:txBody>
      </p:sp>
      <p:sp>
        <p:nvSpPr>
          <p:cNvPr id="7" name="Content Placeholder 2">
            <a:extLst>
              <a:ext uri="{FF2B5EF4-FFF2-40B4-BE49-F238E27FC236}">
                <a16:creationId xmlns:a16="http://schemas.microsoft.com/office/drawing/2014/main" id="{64415870-771D-3E47-A10C-D44D88A44B6B}"/>
              </a:ext>
            </a:extLst>
          </p:cNvPr>
          <p:cNvSpPr txBox="1">
            <a:spLocks/>
          </p:cNvSpPr>
          <p:nvPr/>
        </p:nvSpPr>
        <p:spPr>
          <a:xfrm>
            <a:off x="5379395" y="3672649"/>
            <a:ext cx="5769623" cy="10836790"/>
          </a:xfrm>
          <a:prstGeom prst="rect">
            <a:avLst/>
          </a:prstGeom>
        </p:spPr>
        <p:txBody>
          <a:bodyPr vert="horz" lIns="90000" tIns="45720" rIns="90000" bIns="45720" rtlCol="0">
            <a:noAutofit/>
          </a:bodyP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lgn="just">
              <a:buNone/>
            </a:pPr>
            <a:r>
              <a:rPr lang="en-GB" sz="1800" b="1" dirty="0">
                <a:latin typeface="Arial Nova Cond" panose="020B0506020202020204" pitchFamily="34" charset="0"/>
              </a:rPr>
              <a:t>Andy Fieldhouse is a man with a mission: To help people get teamwork right. Andy is passionately inter­ested in helping people and teams answer the funda­mental question: ‘How can we become a strong, cohesive and successful team, while avoiding the pain that poor teamwork can bring along the way?</a:t>
            </a:r>
          </a:p>
          <a:p>
            <a:pPr marL="0" indent="0" algn="just">
              <a:buNone/>
            </a:pPr>
            <a:r>
              <a:rPr lang="en-GB" sz="1800" dirty="0">
                <a:latin typeface="Arial Nova Cond" panose="020B0506020202020204" pitchFamily="34" charset="0"/>
              </a:rPr>
              <a:t>After completing a degree in Asian History at London University’s School of Oriental and African Studies, Andy spent the first fourteen years of his career in London, working in the wine trade, financial recruit­ment, and sports marketing and events, in a variety of roles. This foundation allowed Andy to observe, engage with and manage teams from the inside, fig­uring out what makes them tick. </a:t>
            </a:r>
          </a:p>
          <a:p>
            <a:pPr marL="0" indent="0" algn="just">
              <a:buNone/>
            </a:pPr>
            <a:r>
              <a:rPr lang="en-GB" sz="1800" dirty="0">
                <a:latin typeface="Arial Nova Cond" panose="020B0506020202020204" pitchFamily="34" charset="0"/>
              </a:rPr>
              <a:t>By 2008, Andy had decided he wanted to turn his pas­sion for and knowledge of teams and teamwork into a career. He joined Dubai-based training and team building company Biz Group, where he ran the team performance arm of the business. In late 2016, Andy set up The Team Space, using his experience to train and coach teams to help them to get teamwork right. He no longer thinks of his work as a job but instead as a mission or calling to empower teams to reach a state where the experience of working together is a happy and rewarding one and success comes as a result. </a:t>
            </a:r>
          </a:p>
          <a:p>
            <a:pPr marL="0" indent="0" algn="just">
              <a:buNone/>
            </a:pPr>
            <a:r>
              <a:rPr lang="en-GB" sz="1800" dirty="0">
                <a:latin typeface="Arial Nova Cond" panose="020B0506020202020204" pitchFamily="34" charset="0"/>
              </a:rPr>
              <a:t>In 2020 Andy published his first book, ‘Getting Teamwork Right’, in order to give people a useful ‘how to’ guide to the ins and outs of effective teamwork, which became a number 1 best seller on Amazon.</a:t>
            </a:r>
          </a:p>
          <a:p>
            <a:pPr marL="0" indent="0" algn="just">
              <a:buNone/>
            </a:pPr>
            <a:r>
              <a:rPr lang="en-GB" sz="1800" dirty="0">
                <a:latin typeface="Arial Nova Cond" panose="020B0506020202020204" pitchFamily="34" charset="0"/>
              </a:rPr>
              <a:t>Originally from the UK, Andy lives in Dubai with his Australian wife Tanya and their two children. When not working or enjoying time with his family, Andy enjoys the odd round of golf or catching up on read­ing history books. </a:t>
            </a:r>
          </a:p>
          <a:p>
            <a:pPr marL="0" indent="0" algn="just">
              <a:buNone/>
            </a:pPr>
            <a:r>
              <a:rPr lang="en-GB" sz="1800" dirty="0">
                <a:latin typeface="Arial Nova Cond" panose="020B0506020202020204" pitchFamily="34" charset="0"/>
              </a:rPr>
              <a:t> </a:t>
            </a:r>
          </a:p>
          <a:p>
            <a:pPr marL="0" indent="0" algn="just">
              <a:buNone/>
            </a:pPr>
            <a:r>
              <a:rPr lang="en-GB" sz="1800" dirty="0">
                <a:latin typeface="Arial Nova Cond" panose="020B0506020202020204" pitchFamily="34" charset="0"/>
              </a:rPr>
              <a:t> To find out more please visit </a:t>
            </a:r>
            <a:r>
              <a:rPr lang="en-GB" sz="1800" u="sng" dirty="0">
                <a:latin typeface="Arial Nova Cond" panose="020B0506020202020204" pitchFamily="34" charset="0"/>
                <a:hlinkClick r:id="rId2"/>
              </a:rPr>
              <a:t>www.theteamspace.com</a:t>
            </a:r>
            <a:r>
              <a:rPr lang="en-GB" sz="1800" dirty="0">
                <a:latin typeface="Arial Nova Cond" panose="020B0506020202020204" pitchFamily="34" charset="0"/>
              </a:rPr>
              <a:t> </a:t>
            </a:r>
          </a:p>
          <a:p>
            <a:pPr marL="0" indent="0" algn="just">
              <a:buNone/>
            </a:pPr>
            <a:r>
              <a:rPr lang="en-GB" sz="1800" dirty="0">
                <a:latin typeface="Arial Nova Cond" panose="020B0506020202020204" pitchFamily="34" charset="0"/>
              </a:rPr>
              <a:t>You may also be interested in </a:t>
            </a:r>
            <a:r>
              <a:rPr lang="en-GB" sz="1800" u="sng" dirty="0">
                <a:latin typeface="Arial Nova Cond" panose="020B0506020202020204" pitchFamily="34" charset="0"/>
                <a:hlinkClick r:id="rId3"/>
              </a:rPr>
              <a:t>www.theteamspace.com/blog</a:t>
            </a:r>
            <a:r>
              <a:rPr lang="en-GB" sz="1800" dirty="0">
                <a:latin typeface="Arial Nova Cond" panose="020B0506020202020204" pitchFamily="34" charset="0"/>
              </a:rPr>
              <a:t> </a:t>
            </a:r>
          </a:p>
          <a:p>
            <a:pPr marL="0" indent="0" algn="just">
              <a:buNone/>
            </a:pPr>
            <a:r>
              <a:rPr lang="en-GB" sz="1800" b="1" dirty="0">
                <a:latin typeface="Arial Nova Cond" panose="020B0506020202020204" pitchFamily="34" charset="0"/>
              </a:rPr>
              <a:t> </a:t>
            </a:r>
          </a:p>
          <a:p>
            <a:pPr marL="0" indent="0" algn="just">
              <a:buNone/>
            </a:pPr>
            <a:r>
              <a:rPr lang="en-GB" sz="1800" b="1" dirty="0">
                <a:latin typeface="Arial Nova Cond" panose="020B0506020202020204" pitchFamily="34" charset="0"/>
              </a:rPr>
              <a:t>Contact Details: </a:t>
            </a:r>
          </a:p>
          <a:p>
            <a:pPr marL="0" indent="0" algn="just">
              <a:buNone/>
            </a:pPr>
            <a:r>
              <a:rPr lang="en-GB" sz="1800" dirty="0">
                <a:latin typeface="Arial Nova Cond" panose="020B0506020202020204" pitchFamily="34" charset="0"/>
              </a:rPr>
              <a:t>Email: 	</a:t>
            </a:r>
            <a:r>
              <a:rPr lang="en-GB" sz="1800" dirty="0">
                <a:latin typeface="Arial Nova Cond" panose="020B0506020202020204" pitchFamily="34" charset="0"/>
                <a:hlinkClick r:id="rId4"/>
              </a:rPr>
              <a:t>andy@theteamspace.com</a:t>
            </a:r>
            <a:endParaRPr lang="en-GB" sz="1800" dirty="0">
              <a:latin typeface="Arial Nova Cond" panose="020B0506020202020204" pitchFamily="34" charset="0"/>
            </a:endParaRPr>
          </a:p>
          <a:p>
            <a:pPr marL="0" indent="0" algn="just">
              <a:buNone/>
            </a:pPr>
            <a:r>
              <a:rPr lang="en-GB" sz="1800" dirty="0">
                <a:latin typeface="Arial Nova Cond" panose="020B0506020202020204" pitchFamily="34" charset="0"/>
              </a:rPr>
              <a:t>Phone: 	+971 (0)50 559 5711</a:t>
            </a:r>
          </a:p>
          <a:p>
            <a:pPr marL="0" indent="0" algn="just">
              <a:buNone/>
            </a:pPr>
            <a:r>
              <a:rPr lang="en-GB" sz="1800" dirty="0" err="1">
                <a:latin typeface="Arial Nova Cond" panose="020B0506020202020204" pitchFamily="34" charset="0"/>
              </a:rPr>
              <a:t>Linkedin</a:t>
            </a:r>
            <a:r>
              <a:rPr lang="en-GB" sz="1800" dirty="0">
                <a:latin typeface="Arial Nova Cond" panose="020B0506020202020204" pitchFamily="34" charset="0"/>
              </a:rPr>
              <a:t>: 	</a:t>
            </a:r>
            <a:r>
              <a:rPr lang="en-GB" sz="1800" u="sng" dirty="0">
                <a:latin typeface="Arial Nova Cond" panose="020B0506020202020204" pitchFamily="34" charset="0"/>
                <a:hlinkClick r:id="rId5"/>
              </a:rPr>
              <a:t>www.linkedin.com/in/andrewfieldhouse1</a:t>
            </a:r>
            <a:r>
              <a:rPr lang="en-GB" sz="1800" dirty="0">
                <a:latin typeface="Arial Nova Cond" panose="020B0506020202020204" pitchFamily="34" charset="0"/>
              </a:rPr>
              <a:t> </a:t>
            </a:r>
          </a:p>
          <a:p>
            <a:pPr marL="0" indent="0" algn="just">
              <a:lnSpc>
                <a:spcPct val="150000"/>
              </a:lnSpc>
              <a:buFont typeface="Arial" panose="020B0604020202020204" pitchFamily="34" charset="0"/>
              <a:buNone/>
            </a:pPr>
            <a:endParaRPr lang="en-US" sz="1800" dirty="0">
              <a:solidFill>
                <a:srgbClr val="444944"/>
              </a:solidFill>
              <a:latin typeface="Arial Nova Cond" panose="020B0306020202020204" pitchFamily="34" charset="0"/>
              <a:ea typeface="Tahoma" panose="020B0604030504040204" pitchFamily="34" charset="0"/>
              <a:cs typeface="Tahoma" panose="020B0604030504040204" pitchFamily="34" charset="0"/>
            </a:endParaRPr>
          </a:p>
        </p:txBody>
      </p:sp>
      <p:cxnSp>
        <p:nvCxnSpPr>
          <p:cNvPr id="9" name="Straight Connector 8">
            <a:extLst>
              <a:ext uri="{FF2B5EF4-FFF2-40B4-BE49-F238E27FC236}">
                <a16:creationId xmlns:a16="http://schemas.microsoft.com/office/drawing/2014/main" id="{1858B5E3-EDDB-4C42-B98B-807651B68462}"/>
              </a:ext>
            </a:extLst>
          </p:cNvPr>
          <p:cNvCxnSpPr>
            <a:cxnSpLocks/>
          </p:cNvCxnSpPr>
          <p:nvPr/>
        </p:nvCxnSpPr>
        <p:spPr>
          <a:xfrm>
            <a:off x="5089454" y="3314326"/>
            <a:ext cx="2174207" cy="0"/>
          </a:xfrm>
          <a:prstGeom prst="line">
            <a:avLst/>
          </a:prstGeom>
          <a:ln w="50800">
            <a:solidFill>
              <a:srgbClr val="FFF33E"/>
            </a:solidFill>
          </a:ln>
        </p:spPr>
        <p:style>
          <a:lnRef idx="1">
            <a:schemeClr val="accent1"/>
          </a:lnRef>
          <a:fillRef idx="0">
            <a:schemeClr val="accent1"/>
          </a:fillRef>
          <a:effectRef idx="0">
            <a:schemeClr val="accent1"/>
          </a:effectRef>
          <a:fontRef idx="minor">
            <a:schemeClr val="tx1"/>
          </a:fontRef>
        </p:style>
      </p:cxnSp>
      <p:pic>
        <p:nvPicPr>
          <p:cNvPr id="16" name="Picture 15" descr="Andy Fieldhouse, author of 'Getting Teamwork Right'">
            <a:extLst>
              <a:ext uri="{FF2B5EF4-FFF2-40B4-BE49-F238E27FC236}">
                <a16:creationId xmlns:a16="http://schemas.microsoft.com/office/drawing/2014/main" id="{A0A0CB63-0D98-4E0B-B43D-97C9EC9D95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2479" y="3805863"/>
            <a:ext cx="3302064" cy="3281087"/>
          </a:xfrm>
          <a:prstGeom prst="rect">
            <a:avLst/>
          </a:prstGeom>
        </p:spPr>
      </p:pic>
      <p:pic>
        <p:nvPicPr>
          <p:cNvPr id="18" name="Picture 17" descr="'Getting Teamwork Right' by Andy Fieldhouse">
            <a:extLst>
              <a:ext uri="{FF2B5EF4-FFF2-40B4-BE49-F238E27FC236}">
                <a16:creationId xmlns:a16="http://schemas.microsoft.com/office/drawing/2014/main" id="{60EA4D93-6716-47D1-937E-9ACA4CC034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965" y="7391211"/>
            <a:ext cx="4510798" cy="5325458"/>
          </a:xfrm>
          <a:prstGeom prst="rect">
            <a:avLst/>
          </a:prstGeom>
        </p:spPr>
      </p:pic>
      <p:pic>
        <p:nvPicPr>
          <p:cNvPr id="4" name="Picture 3" descr="A close up of a sign&#10;&#10;Description automatically generated">
            <a:extLst>
              <a:ext uri="{FF2B5EF4-FFF2-40B4-BE49-F238E27FC236}">
                <a16:creationId xmlns:a16="http://schemas.microsoft.com/office/drawing/2014/main" id="{888391B2-F0CB-4834-8B22-F20F7FA7DCC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3497" y="13407419"/>
            <a:ext cx="2708040" cy="1492964"/>
          </a:xfrm>
          <a:prstGeom prst="rect">
            <a:avLst/>
          </a:prstGeom>
        </p:spPr>
      </p:pic>
      <p:cxnSp>
        <p:nvCxnSpPr>
          <p:cNvPr id="10" name="Straight Connector 9">
            <a:extLst>
              <a:ext uri="{FF2B5EF4-FFF2-40B4-BE49-F238E27FC236}">
                <a16:creationId xmlns:a16="http://schemas.microsoft.com/office/drawing/2014/main" id="{C258CA70-EF39-41CF-9CF7-A60AC8C30188}"/>
              </a:ext>
            </a:extLst>
          </p:cNvPr>
          <p:cNvCxnSpPr>
            <a:cxnSpLocks/>
          </p:cNvCxnSpPr>
          <p:nvPr/>
        </p:nvCxnSpPr>
        <p:spPr>
          <a:xfrm>
            <a:off x="5018624" y="13523748"/>
            <a:ext cx="2174207" cy="0"/>
          </a:xfrm>
          <a:prstGeom prst="line">
            <a:avLst/>
          </a:prstGeom>
          <a:ln w="50800">
            <a:solidFill>
              <a:srgbClr val="FFF3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5505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3747</TotalTime>
  <Words>416</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Arial Nova Cond</vt:lpstr>
      <vt:lpstr>Arial Nova Cond Light</vt:lpstr>
      <vt:lpstr>Calibri</vt:lpstr>
      <vt:lpstr>Calibri Light</vt:lpstr>
      <vt:lpstr>Tw Cen MT</vt:lpstr>
      <vt:lpstr>Office Theme</vt:lpstr>
      <vt:lpstr>PROFILE: ANDY FIELDHOUSE  Author of ‘Getting Teamwork Right’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Team Space  Proposal</dc:title>
  <dc:creator>Andrew Fieldhouse</dc:creator>
  <cp:lastModifiedBy>Andy Fieldhouse</cp:lastModifiedBy>
  <cp:revision>100</cp:revision>
  <cp:lastPrinted>2020-02-12T09:17:59Z</cp:lastPrinted>
  <dcterms:created xsi:type="dcterms:W3CDTF">2019-12-18T06:32:15Z</dcterms:created>
  <dcterms:modified xsi:type="dcterms:W3CDTF">2020-08-03T09:44:38Z</dcterms:modified>
</cp:coreProperties>
</file>